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7" r:id="rId3"/>
    <p:sldId id="257" r:id="rId4"/>
    <p:sldId id="261" r:id="rId5"/>
    <p:sldId id="260" r:id="rId6"/>
    <p:sldId id="262" r:id="rId7"/>
    <p:sldId id="266" r:id="rId8"/>
    <p:sldId id="258" r:id="rId9"/>
    <p:sldId id="263" r:id="rId10"/>
    <p:sldId id="268" r:id="rId11"/>
    <p:sldId id="278" r:id="rId12"/>
    <p:sldId id="292" r:id="rId13"/>
    <p:sldId id="269" r:id="rId14"/>
    <p:sldId id="280" r:id="rId15"/>
    <p:sldId id="281" r:id="rId16"/>
    <p:sldId id="270" r:id="rId17"/>
    <p:sldId id="282" r:id="rId18"/>
    <p:sldId id="283" r:id="rId19"/>
    <p:sldId id="272" r:id="rId20"/>
    <p:sldId id="291" r:id="rId21"/>
    <p:sldId id="284" r:id="rId22"/>
    <p:sldId id="274" r:id="rId23"/>
    <p:sldId id="286" r:id="rId24"/>
    <p:sldId id="273" r:id="rId25"/>
    <p:sldId id="287" r:id="rId26"/>
    <p:sldId id="275" r:id="rId27"/>
    <p:sldId id="288" r:id="rId28"/>
    <p:sldId id="271" r:id="rId29"/>
    <p:sldId id="289" r:id="rId30"/>
    <p:sldId id="276" r:id="rId31"/>
    <p:sldId id="290" r:id="rId32"/>
    <p:sldId id="277" r:id="rId33"/>
    <p:sldId id="26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719FC-D8AA-4275-809F-0C846F44C9C3}" v="1019" dt="2023-03-03T10:47:0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(Olwik) Świgoń" userId="b9ef2024-c195-4206-ada9-8685d8153517" providerId="ADAL" clId="{124719FC-D8AA-4275-809F-0C846F44C9C3}"/>
    <pc:docChg chg="undo redo custSel addSld delSld modSld sldOrd addSection delSection">
      <pc:chgData name="Aleksandra (Olwik) Świgoń" userId="b9ef2024-c195-4206-ada9-8685d8153517" providerId="ADAL" clId="{124719FC-D8AA-4275-809F-0C846F44C9C3}" dt="2023-03-03T10:50:52.523" v="12141" actId="14100"/>
      <pc:docMkLst>
        <pc:docMk/>
      </pc:docMkLst>
      <pc:sldChg chg="addSp delSp modSp mod setBg setClrOvrMap delDesignElem">
        <pc:chgData name="Aleksandra (Olwik) Świgoń" userId="b9ef2024-c195-4206-ada9-8685d8153517" providerId="ADAL" clId="{124719FC-D8AA-4275-809F-0C846F44C9C3}" dt="2023-02-20T13:44:21.483" v="1376"/>
        <pc:sldMkLst>
          <pc:docMk/>
          <pc:sldMk cId="109857222" sldId="256"/>
        </pc:sldMkLst>
        <pc:spChg chg="mod ord">
          <ac:chgData name="Aleksandra (Olwik) Świgoń" userId="b9ef2024-c195-4206-ada9-8685d8153517" providerId="ADAL" clId="{124719FC-D8AA-4275-809F-0C846F44C9C3}" dt="2023-02-20T13:44:19.968" v="1375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ksandra (Olwik) Świgoń" userId="b9ef2024-c195-4206-ada9-8685d8153517" providerId="ADAL" clId="{124719FC-D8AA-4275-809F-0C846F44C9C3}" dt="2023-02-20T13:43:23.617" v="1368" actId="2660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leksandra (Olwik) Świgoń" userId="b9ef2024-c195-4206-ada9-8685d8153517" providerId="ADAL" clId="{124719FC-D8AA-4275-809F-0C846F44C9C3}" dt="2023-02-20T13:43:00.543" v="1362" actId="26606"/>
          <ac:spMkLst>
            <pc:docMk/>
            <pc:sldMk cId="109857222" sldId="256"/>
            <ac:spMk id="1028" creationId="{6F40FBDA-CEB1-40F0-9AB9-BD9C402D70FE}"/>
          </ac:spMkLst>
        </pc:spChg>
        <pc:spChg chg="add del">
          <ac:chgData name="Aleksandra (Olwik) Świgoń" userId="b9ef2024-c195-4206-ada9-8685d8153517" providerId="ADAL" clId="{124719FC-D8AA-4275-809F-0C846F44C9C3}" dt="2023-02-20T13:43:00.543" v="1362" actId="26606"/>
          <ac:spMkLst>
            <pc:docMk/>
            <pc:sldMk cId="109857222" sldId="256"/>
            <ac:spMk id="1029" creationId="{0344D4FE-ABEF-4230-9E4E-AD5782FC78AC}"/>
          </ac:spMkLst>
        </pc:spChg>
        <pc:spChg chg="add del">
          <ac:chgData name="Aleksandra (Olwik) Świgoń" userId="b9ef2024-c195-4206-ada9-8685d8153517" providerId="ADAL" clId="{124719FC-D8AA-4275-809F-0C846F44C9C3}" dt="2023-02-20T13:43:00.543" v="1362" actId="26606"/>
          <ac:spMkLst>
            <pc:docMk/>
            <pc:sldMk cId="109857222" sldId="256"/>
            <ac:spMk id="1030" creationId="{9325F979-D3F9-4926-81B7-7ACCB31A501B}"/>
          </ac:spMkLst>
        </pc:spChg>
        <pc:spChg chg="add del">
          <ac:chgData name="Aleksandra (Olwik) Świgoń" userId="b9ef2024-c195-4206-ada9-8685d8153517" providerId="ADAL" clId="{124719FC-D8AA-4275-809F-0C846F44C9C3}" dt="2023-02-20T12:10:43.746" v="707" actId="26606"/>
          <ac:spMkLst>
            <pc:docMk/>
            <pc:sldMk cId="109857222" sldId="256"/>
            <ac:spMk id="1031" creationId="{6F40FBDA-CEB1-40F0-9AB9-BD9C402D70FE}"/>
          </ac:spMkLst>
        </pc:spChg>
        <pc:spChg chg="add del">
          <ac:chgData name="Aleksandra (Olwik) Świgoń" userId="b9ef2024-c195-4206-ada9-8685d8153517" providerId="ADAL" clId="{124719FC-D8AA-4275-809F-0C846F44C9C3}" dt="2023-02-20T13:42:58.285" v="1357" actId="26606"/>
          <ac:spMkLst>
            <pc:docMk/>
            <pc:sldMk cId="109857222" sldId="256"/>
            <ac:spMk id="1032" creationId="{528301FC-82B0-4948-93CF-C7150E95DA78}"/>
          </ac:spMkLst>
        </pc:spChg>
        <pc:spChg chg="add del">
          <ac:chgData name="Aleksandra (Olwik) Świgoń" userId="b9ef2024-c195-4206-ada9-8685d8153517" providerId="ADAL" clId="{124719FC-D8AA-4275-809F-0C846F44C9C3}" dt="2023-02-20T12:10:43.746" v="707" actId="26606"/>
          <ac:spMkLst>
            <pc:docMk/>
            <pc:sldMk cId="109857222" sldId="256"/>
            <ac:spMk id="1033" creationId="{0344D4FE-ABEF-4230-9E4E-AD5782FC78AC}"/>
          </ac:spMkLst>
        </pc:spChg>
        <pc:spChg chg="add del">
          <ac:chgData name="Aleksandra (Olwik) Świgoń" userId="b9ef2024-c195-4206-ada9-8685d8153517" providerId="ADAL" clId="{124719FC-D8AA-4275-809F-0C846F44C9C3}" dt="2023-02-20T12:10:43.746" v="707" actId="26606"/>
          <ac:spMkLst>
            <pc:docMk/>
            <pc:sldMk cId="109857222" sldId="256"/>
            <ac:spMk id="1035" creationId="{9325F979-D3F9-4926-81B7-7ACCB31A501B}"/>
          </ac:spMkLst>
        </pc:spChg>
        <pc:spChg chg="add del">
          <ac:chgData name="Aleksandra (Olwik) Świgoń" userId="b9ef2024-c195-4206-ada9-8685d8153517" providerId="ADAL" clId="{124719FC-D8AA-4275-809F-0C846F44C9C3}" dt="2023-02-20T12:10:52.473" v="709" actId="26606"/>
          <ac:spMkLst>
            <pc:docMk/>
            <pc:sldMk cId="109857222" sldId="256"/>
            <ac:spMk id="1038" creationId="{8A3844E6-D96A-41C1-870D-EE39760D721D}"/>
          </ac:spMkLst>
        </pc:spChg>
        <pc:spChg chg="add del">
          <ac:chgData name="Aleksandra (Olwik) Świgoń" userId="b9ef2024-c195-4206-ada9-8685d8153517" providerId="ADAL" clId="{124719FC-D8AA-4275-809F-0C846F44C9C3}" dt="2023-02-20T12:10:52.473" v="709" actId="26606"/>
          <ac:spMkLst>
            <pc:docMk/>
            <pc:sldMk cId="109857222" sldId="256"/>
            <ac:spMk id="1040" creationId="{F2A92315-CB5C-4EB8-992E-4AA0C5DBC604}"/>
          </ac:spMkLst>
        </pc:spChg>
        <pc:spChg chg="add del">
          <ac:chgData name="Aleksandra (Olwik) Świgoń" userId="b9ef2024-c195-4206-ada9-8685d8153517" providerId="ADAL" clId="{124719FC-D8AA-4275-809F-0C846F44C9C3}" dt="2023-02-20T12:10:52.473" v="709" actId="26606"/>
          <ac:spMkLst>
            <pc:docMk/>
            <pc:sldMk cId="109857222" sldId="256"/>
            <ac:spMk id="1042" creationId="{79FECA57-A5E2-44A8-96B6-A95724F80063}"/>
          </ac:spMkLst>
        </pc:spChg>
        <pc:spChg chg="add del">
          <ac:chgData name="Aleksandra (Olwik) Świgoń" userId="b9ef2024-c195-4206-ada9-8685d8153517" providerId="ADAL" clId="{124719FC-D8AA-4275-809F-0C846F44C9C3}" dt="2023-02-20T12:10:55.619" v="711" actId="26606"/>
          <ac:spMkLst>
            <pc:docMk/>
            <pc:sldMk cId="109857222" sldId="256"/>
            <ac:spMk id="1044" creationId="{6F40FBDA-CEB1-40F0-9AB9-BD9C402D70FE}"/>
          </ac:spMkLst>
        </pc:spChg>
        <pc:spChg chg="add del">
          <ac:chgData name="Aleksandra (Olwik) Świgoń" userId="b9ef2024-c195-4206-ada9-8685d8153517" providerId="ADAL" clId="{124719FC-D8AA-4275-809F-0C846F44C9C3}" dt="2023-02-20T12:10:55.619" v="711" actId="26606"/>
          <ac:spMkLst>
            <pc:docMk/>
            <pc:sldMk cId="109857222" sldId="256"/>
            <ac:spMk id="1045" creationId="{0344D4FE-ABEF-4230-9E4E-AD5782FC78AC}"/>
          </ac:spMkLst>
        </pc:spChg>
        <pc:spChg chg="add del">
          <ac:chgData name="Aleksandra (Olwik) Świgoń" userId="b9ef2024-c195-4206-ada9-8685d8153517" providerId="ADAL" clId="{124719FC-D8AA-4275-809F-0C846F44C9C3}" dt="2023-02-20T12:10:55.619" v="711" actId="26606"/>
          <ac:spMkLst>
            <pc:docMk/>
            <pc:sldMk cId="109857222" sldId="256"/>
            <ac:spMk id="1046" creationId="{9325F979-D3F9-4926-81B7-7ACCB31A501B}"/>
          </ac:spMkLst>
        </pc:spChg>
        <pc:spChg chg="add del">
          <ac:chgData name="Aleksandra (Olwik) Świgoń" userId="b9ef2024-c195-4206-ada9-8685d8153517" providerId="ADAL" clId="{124719FC-D8AA-4275-809F-0C846F44C9C3}" dt="2023-02-20T12:11:02.775" v="713" actId="26606"/>
          <ac:spMkLst>
            <pc:docMk/>
            <pc:sldMk cId="109857222" sldId="256"/>
            <ac:spMk id="1048" creationId="{2E31FADD-28C8-4F4E-91A0-B3CB76EF2964}"/>
          </ac:spMkLst>
        </pc:spChg>
        <pc:spChg chg="add del">
          <ac:chgData name="Aleksandra (Olwik) Świgoń" userId="b9ef2024-c195-4206-ada9-8685d8153517" providerId="ADAL" clId="{124719FC-D8AA-4275-809F-0C846F44C9C3}" dt="2023-02-20T12:11:02.775" v="713" actId="26606"/>
          <ac:spMkLst>
            <pc:docMk/>
            <pc:sldMk cId="109857222" sldId="256"/>
            <ac:spMk id="1049" creationId="{FED926F3-B564-439F-AB6E-6E0034F58ADA}"/>
          </ac:spMkLst>
        </pc:spChg>
        <pc:spChg chg="add del">
          <ac:chgData name="Aleksandra (Olwik) Świgoń" userId="b9ef2024-c195-4206-ada9-8685d8153517" providerId="ADAL" clId="{124719FC-D8AA-4275-809F-0C846F44C9C3}" dt="2023-02-20T12:11:02.775" v="713" actId="26606"/>
          <ac:spMkLst>
            <pc:docMk/>
            <pc:sldMk cId="109857222" sldId="256"/>
            <ac:spMk id="1050" creationId="{E6D331CB-6FBA-4372-AC60-F6B170C67943}"/>
          </ac:spMkLst>
        </pc:spChg>
        <pc:spChg chg="add del">
          <ac:chgData name="Aleksandra (Olwik) Świgoń" userId="b9ef2024-c195-4206-ada9-8685d8153517" providerId="ADAL" clId="{124719FC-D8AA-4275-809F-0C846F44C9C3}" dt="2023-02-20T12:11:06.098" v="715" actId="26606"/>
          <ac:spMkLst>
            <pc:docMk/>
            <pc:sldMk cId="109857222" sldId="256"/>
            <ac:spMk id="1055" creationId="{6F40FBDA-CEB1-40F0-9AB9-BD9C402D70FE}"/>
          </ac:spMkLst>
        </pc:spChg>
        <pc:spChg chg="add del">
          <ac:chgData name="Aleksandra (Olwik) Świgoń" userId="b9ef2024-c195-4206-ada9-8685d8153517" providerId="ADAL" clId="{124719FC-D8AA-4275-809F-0C846F44C9C3}" dt="2023-02-20T12:11:06.098" v="715" actId="26606"/>
          <ac:spMkLst>
            <pc:docMk/>
            <pc:sldMk cId="109857222" sldId="256"/>
            <ac:spMk id="1056" creationId="{0344D4FE-ABEF-4230-9E4E-AD5782FC78AC}"/>
          </ac:spMkLst>
        </pc:spChg>
        <pc:spChg chg="add del">
          <ac:chgData name="Aleksandra (Olwik) Świgoń" userId="b9ef2024-c195-4206-ada9-8685d8153517" providerId="ADAL" clId="{124719FC-D8AA-4275-809F-0C846F44C9C3}" dt="2023-02-20T12:11:06.098" v="715" actId="26606"/>
          <ac:spMkLst>
            <pc:docMk/>
            <pc:sldMk cId="109857222" sldId="256"/>
            <ac:spMk id="1057" creationId="{9325F979-D3F9-4926-81B7-7ACCB31A501B}"/>
          </ac:spMkLst>
        </pc:spChg>
        <pc:spChg chg="add del">
          <ac:chgData name="Aleksandra (Olwik) Świgoń" userId="b9ef2024-c195-4206-ada9-8685d8153517" providerId="ADAL" clId="{124719FC-D8AA-4275-809F-0C846F44C9C3}" dt="2023-02-20T12:22:16.737" v="718"/>
          <ac:spMkLst>
            <pc:docMk/>
            <pc:sldMk cId="109857222" sldId="256"/>
            <ac:spMk id="1059" creationId="{2E31FADD-28C8-4F4E-91A0-B3CB76EF2964}"/>
          </ac:spMkLst>
        </pc:spChg>
        <pc:spChg chg="add del">
          <ac:chgData name="Aleksandra (Olwik) Świgoń" userId="b9ef2024-c195-4206-ada9-8685d8153517" providerId="ADAL" clId="{124719FC-D8AA-4275-809F-0C846F44C9C3}" dt="2023-02-20T12:22:16.737" v="718"/>
          <ac:spMkLst>
            <pc:docMk/>
            <pc:sldMk cId="109857222" sldId="256"/>
            <ac:spMk id="1060" creationId="{FED926F3-B564-439F-AB6E-6E0034F58ADA}"/>
          </ac:spMkLst>
        </pc:spChg>
        <pc:spChg chg="add del">
          <ac:chgData name="Aleksandra (Olwik) Świgoń" userId="b9ef2024-c195-4206-ada9-8685d8153517" providerId="ADAL" clId="{124719FC-D8AA-4275-809F-0C846F44C9C3}" dt="2023-02-20T12:22:16.737" v="718"/>
          <ac:spMkLst>
            <pc:docMk/>
            <pc:sldMk cId="109857222" sldId="256"/>
            <ac:spMk id="1061" creationId="{E6D331CB-6FBA-4372-AC60-F6B170C67943}"/>
          </ac:spMkLst>
        </pc:spChg>
        <pc:spChg chg="add del">
          <ac:chgData name="Aleksandra (Olwik) Świgoń" userId="b9ef2024-c195-4206-ada9-8685d8153517" providerId="ADAL" clId="{124719FC-D8AA-4275-809F-0C846F44C9C3}" dt="2023-02-20T13:44:21.483" v="1376"/>
          <ac:spMkLst>
            <pc:docMk/>
            <pc:sldMk cId="109857222" sldId="256"/>
            <ac:spMk id="1116" creationId="{F4A20210-FA90-4B6D-8D2E-1B90054E097A}"/>
          </ac:spMkLst>
        </pc:spChg>
        <pc:spChg chg="add del">
          <ac:chgData name="Aleksandra (Olwik) Świgoń" userId="b9ef2024-c195-4206-ada9-8685d8153517" providerId="ADAL" clId="{124719FC-D8AA-4275-809F-0C846F44C9C3}" dt="2023-02-20T13:44:21.483" v="1376"/>
          <ac:spMkLst>
            <pc:docMk/>
            <pc:sldMk cId="109857222" sldId="256"/>
            <ac:spMk id="1117" creationId="{39213B44-68B7-47E7-B506-5C79FCF80924}"/>
          </ac:spMkLst>
        </pc:spChg>
        <pc:spChg chg="add del">
          <ac:chgData name="Aleksandra (Olwik) Świgoń" userId="b9ef2024-c195-4206-ada9-8685d8153517" providerId="ADAL" clId="{124719FC-D8AA-4275-809F-0C846F44C9C3}" dt="2023-02-20T13:44:19.968" v="1375" actId="26606"/>
          <ac:spMkLst>
            <pc:docMk/>
            <pc:sldMk cId="109857222" sldId="256"/>
            <ac:spMk id="1120" creationId="{EE853D4C-8752-44E5-AD7A-063F8234AA37}"/>
          </ac:spMkLst>
        </pc:spChg>
        <pc:spChg chg="add del">
          <ac:chgData name="Aleksandra (Olwik) Świgoń" userId="b9ef2024-c195-4206-ada9-8685d8153517" providerId="ADAL" clId="{124719FC-D8AA-4275-809F-0C846F44C9C3}" dt="2023-02-20T13:44:19.968" v="1375" actId="26606"/>
          <ac:spMkLst>
            <pc:docMk/>
            <pc:sldMk cId="109857222" sldId="256"/>
            <ac:spMk id="1121" creationId="{73F69954-D4AA-45CE-A548-AEBF62E313AE}"/>
          </ac:spMkLst>
        </pc:spChg>
        <pc:grpChg chg="add del">
          <ac:chgData name="Aleksandra (Olwik) Świgoń" userId="b9ef2024-c195-4206-ada9-8685d8153517" providerId="ADAL" clId="{124719FC-D8AA-4275-809F-0C846F44C9C3}" dt="2023-02-20T13:44:21.483" v="1376"/>
          <ac:grpSpMkLst>
            <pc:docMk/>
            <pc:sldMk cId="109857222" sldId="256"/>
            <ac:grpSpMk id="1118" creationId="{39084D60-65A6-45F8-8C17-3529E43F1C39}"/>
          </ac:grpSpMkLst>
        </pc:grpChg>
        <pc:grpChg chg="add del">
          <ac:chgData name="Aleksandra (Olwik) Świgoń" userId="b9ef2024-c195-4206-ada9-8685d8153517" providerId="ADAL" clId="{124719FC-D8AA-4275-809F-0C846F44C9C3}" dt="2023-02-20T13:44:19.968" v="1375" actId="26606"/>
          <ac:grpSpMkLst>
            <pc:docMk/>
            <pc:sldMk cId="109857222" sldId="256"/>
            <ac:grpSpMk id="1122" creationId="{0068A9AF-AB93-401A-8CE9-F39578B3A7D3}"/>
          </ac:grpSpMkLst>
        </pc:grpChg>
        <pc:picChg chg="add mod ord">
          <ac:chgData name="Aleksandra (Olwik) Świgoń" userId="b9ef2024-c195-4206-ada9-8685d8153517" providerId="ADAL" clId="{124719FC-D8AA-4275-809F-0C846F44C9C3}" dt="2023-02-20T13:43:23.617" v="1368" actId="26606"/>
          <ac:picMkLst>
            <pc:docMk/>
            <pc:sldMk cId="109857222" sldId="256"/>
            <ac:picMk id="1026" creationId="{E071BE87-6596-B76B-6805-C14DA2A9F611}"/>
          </ac:picMkLst>
        </pc:picChg>
        <pc:picChg chg="add del">
          <ac:chgData name="Aleksandra (Olwik) Świgoń" userId="b9ef2024-c195-4206-ada9-8685d8153517" providerId="ADAL" clId="{124719FC-D8AA-4275-809F-0C846F44C9C3}" dt="2023-02-20T13:44:21.483" v="1376"/>
          <ac:picMkLst>
            <pc:docMk/>
            <pc:sldMk cId="109857222" sldId="256"/>
            <ac:picMk id="1036" creationId="{545F67A4-7428-47F3-AE14-8CA43D976E11}"/>
          </ac:picMkLst>
        </pc:picChg>
        <pc:picChg chg="add del">
          <ac:chgData name="Aleksandra (Olwik) Świgoń" userId="b9ef2024-c195-4206-ada9-8685d8153517" providerId="ADAL" clId="{124719FC-D8AA-4275-809F-0C846F44C9C3}" dt="2023-02-20T13:44:19.968" v="1375" actId="26606"/>
          <ac:picMkLst>
            <pc:docMk/>
            <pc:sldMk cId="109857222" sldId="256"/>
            <ac:picMk id="1119" creationId="{2EB248D8-CF52-4E79-8818-CCF3E9CD55AF}"/>
          </ac:picMkLst>
        </pc:picChg>
        <pc:cxnChg chg="add del">
          <ac:chgData name="Aleksandra (Olwik) Świgoń" userId="b9ef2024-c195-4206-ada9-8685d8153517" providerId="ADAL" clId="{124719FC-D8AA-4275-809F-0C846F44C9C3}" dt="2023-02-20T13:42:58.285" v="1357" actId="26606"/>
          <ac:cxnSpMkLst>
            <pc:docMk/>
            <pc:sldMk cId="109857222" sldId="256"/>
            <ac:cxnSpMk id="1034" creationId="{400932E7-1E96-4562-BF1C-7C1A543CBABD}"/>
          </ac:cxnSpMkLst>
        </pc:cxnChg>
        <pc:cxnChg chg="add del">
          <ac:chgData name="Aleksandra (Olwik) Świgoń" userId="b9ef2024-c195-4206-ada9-8685d8153517" providerId="ADAL" clId="{124719FC-D8AA-4275-809F-0C846F44C9C3}" dt="2023-02-20T12:10:52.473" v="709" actId="26606"/>
          <ac:cxnSpMkLst>
            <pc:docMk/>
            <pc:sldMk cId="109857222" sldId="256"/>
            <ac:cxnSpMk id="1037" creationId="{BD4DE04D-ED96-4A1A-AA20-E4BBEECBFCFF}"/>
          </ac:cxnSpMkLst>
        </pc:cxnChg>
        <pc:cxnChg chg="add del">
          <ac:chgData name="Aleksandra (Olwik) Świgoń" userId="b9ef2024-c195-4206-ada9-8685d8153517" providerId="ADAL" clId="{124719FC-D8AA-4275-809F-0C846F44C9C3}" dt="2023-02-20T12:10:52.473" v="709" actId="26606"/>
          <ac:cxnSpMkLst>
            <pc:docMk/>
            <pc:sldMk cId="109857222" sldId="256"/>
            <ac:cxnSpMk id="1039" creationId="{F6D8CE3E-8596-4FB7-A9A6-0B18C146B9F6}"/>
          </ac:cxnSpMkLst>
        </pc:cxnChg>
        <pc:cxnChg chg="add del">
          <ac:chgData name="Aleksandra (Olwik) Świgoń" userId="b9ef2024-c195-4206-ada9-8685d8153517" providerId="ADAL" clId="{124719FC-D8AA-4275-809F-0C846F44C9C3}" dt="2023-02-20T12:10:52.473" v="709" actId="26606"/>
          <ac:cxnSpMkLst>
            <pc:docMk/>
            <pc:sldMk cId="109857222" sldId="256"/>
            <ac:cxnSpMk id="1041" creationId="{3D78D154-D736-4782-853A-1EC344B8E8B6}"/>
          </ac:cxnSpMkLst>
        </pc:cxnChg>
        <pc:cxnChg chg="add del">
          <ac:chgData name="Aleksandra (Olwik) Świgoń" userId="b9ef2024-c195-4206-ada9-8685d8153517" providerId="ADAL" clId="{124719FC-D8AA-4275-809F-0C846F44C9C3}" dt="2023-02-20T12:11:02.775" v="713" actId="26606"/>
          <ac:cxnSpMkLst>
            <pc:docMk/>
            <pc:sldMk cId="109857222" sldId="256"/>
            <ac:cxnSpMk id="1051" creationId="{4126804E-8B26-4520-869D-E127C27BC2D3}"/>
          </ac:cxnSpMkLst>
        </pc:cxnChg>
        <pc:cxnChg chg="add del">
          <ac:chgData name="Aleksandra (Olwik) Świgoń" userId="b9ef2024-c195-4206-ada9-8685d8153517" providerId="ADAL" clId="{124719FC-D8AA-4275-809F-0C846F44C9C3}" dt="2023-02-20T12:11:02.775" v="713" actId="26606"/>
          <ac:cxnSpMkLst>
            <pc:docMk/>
            <pc:sldMk cId="109857222" sldId="256"/>
            <ac:cxnSpMk id="1052" creationId="{9F5E85EB-F7B3-4293-B1A9-9E1C5A37F6DE}"/>
          </ac:cxnSpMkLst>
        </pc:cxnChg>
        <pc:cxnChg chg="add del">
          <ac:chgData name="Aleksandra (Olwik) Świgoń" userId="b9ef2024-c195-4206-ada9-8685d8153517" providerId="ADAL" clId="{124719FC-D8AA-4275-809F-0C846F44C9C3}" dt="2023-02-20T12:11:02.775" v="713" actId="26606"/>
          <ac:cxnSpMkLst>
            <pc:docMk/>
            <pc:sldMk cId="109857222" sldId="256"/>
            <ac:cxnSpMk id="1053" creationId="{7C29264A-3E42-42AF-9FCD-A88A68D602D4}"/>
          </ac:cxnSpMkLst>
        </pc:cxnChg>
        <pc:cxnChg chg="add del">
          <ac:chgData name="Aleksandra (Olwik) Świgoń" userId="b9ef2024-c195-4206-ada9-8685d8153517" providerId="ADAL" clId="{124719FC-D8AA-4275-809F-0C846F44C9C3}" dt="2023-02-20T12:22:16.737" v="718"/>
          <ac:cxnSpMkLst>
            <pc:docMk/>
            <pc:sldMk cId="109857222" sldId="256"/>
            <ac:cxnSpMk id="1062" creationId="{4126804E-8B26-4520-869D-E127C27BC2D3}"/>
          </ac:cxnSpMkLst>
        </pc:cxnChg>
        <pc:cxnChg chg="add del">
          <ac:chgData name="Aleksandra (Olwik) Świgoń" userId="b9ef2024-c195-4206-ada9-8685d8153517" providerId="ADAL" clId="{124719FC-D8AA-4275-809F-0C846F44C9C3}" dt="2023-02-20T12:22:16.737" v="718"/>
          <ac:cxnSpMkLst>
            <pc:docMk/>
            <pc:sldMk cId="109857222" sldId="256"/>
            <ac:cxnSpMk id="1063" creationId="{9F5E85EB-F7B3-4293-B1A9-9E1C5A37F6DE}"/>
          </ac:cxnSpMkLst>
        </pc:cxnChg>
        <pc:cxnChg chg="add del">
          <ac:chgData name="Aleksandra (Olwik) Świgoń" userId="b9ef2024-c195-4206-ada9-8685d8153517" providerId="ADAL" clId="{124719FC-D8AA-4275-809F-0C846F44C9C3}" dt="2023-02-20T12:22:16.737" v="718"/>
          <ac:cxnSpMkLst>
            <pc:docMk/>
            <pc:sldMk cId="109857222" sldId="256"/>
            <ac:cxnSpMk id="1064" creationId="{7C29264A-3E42-42AF-9FCD-A88A68D602D4}"/>
          </ac:cxnSpMkLst>
        </pc:cxnChg>
      </pc:sldChg>
      <pc:sldChg chg="addSp delSp modSp mod setBg setClrOvrMap delDesignElem">
        <pc:chgData name="Aleksandra (Olwik) Świgoń" userId="b9ef2024-c195-4206-ada9-8685d8153517" providerId="ADAL" clId="{124719FC-D8AA-4275-809F-0C846F44C9C3}" dt="2023-02-24T11:22:29.490" v="1780" actId="20577"/>
        <pc:sldMkLst>
          <pc:docMk/>
          <pc:sldMk cId="449062983" sldId="257"/>
        </pc:sldMkLst>
        <pc:spChg chg="mod">
          <ac:chgData name="Aleksandra (Olwik) Świgoń" userId="b9ef2024-c195-4206-ada9-8685d8153517" providerId="ADAL" clId="{124719FC-D8AA-4275-809F-0C846F44C9C3}" dt="2023-02-24T11:21:37.449" v="1754" actId="122"/>
          <ac:spMkLst>
            <pc:docMk/>
            <pc:sldMk cId="449062983" sldId="257"/>
            <ac:spMk id="2" creationId="{F0D7A196-0A2A-A0BB-BCFA-8B1153F6D029}"/>
          </ac:spMkLst>
        </pc:spChg>
        <pc:spChg chg="mod">
          <ac:chgData name="Aleksandra (Olwik) Świgoń" userId="b9ef2024-c195-4206-ada9-8685d8153517" providerId="ADAL" clId="{124719FC-D8AA-4275-809F-0C846F44C9C3}" dt="2023-02-24T11:22:29.490" v="1780" actId="20577"/>
          <ac:spMkLst>
            <pc:docMk/>
            <pc:sldMk cId="449062983" sldId="257"/>
            <ac:spMk id="3" creationId="{7B4B8418-F4E4-2DE7-99A3-8227DA5790D0}"/>
          </ac:spMkLst>
        </pc:spChg>
        <pc:spChg chg="add del">
          <ac:chgData name="Aleksandra (Olwik) Świgoń" userId="b9ef2024-c195-4206-ada9-8685d8153517" providerId="ADAL" clId="{124719FC-D8AA-4275-809F-0C846F44C9C3}" dt="2023-02-20T13:34:23.285" v="1307" actId="26606"/>
          <ac:spMkLst>
            <pc:docMk/>
            <pc:sldMk cId="449062983" sldId="257"/>
            <ac:spMk id="2052" creationId="{43047B46-4F2F-4746-8B82-B30EAAAE033A}"/>
          </ac:spMkLst>
        </pc:spChg>
        <pc:spChg chg="add del">
          <ac:chgData name="Aleksandra (Olwik) Świgoń" userId="b9ef2024-c195-4206-ada9-8685d8153517" providerId="ADAL" clId="{124719FC-D8AA-4275-809F-0C846F44C9C3}" dt="2023-02-20T13:34:23.285" v="1307" actId="26606"/>
          <ac:spMkLst>
            <pc:docMk/>
            <pc:sldMk cId="449062983" sldId="257"/>
            <ac:spMk id="2053" creationId="{A54E8A8E-D194-4D55-92A3-6B0799722E66}"/>
          </ac:spMkLst>
        </pc:spChg>
        <pc:spChg chg="add del">
          <ac:chgData name="Aleksandra (Olwik) Świgoń" userId="b9ef2024-c195-4206-ada9-8685d8153517" providerId="ADAL" clId="{124719FC-D8AA-4275-809F-0C846F44C9C3}" dt="2023-02-20T13:42:57.661" v="1356" actId="26606"/>
          <ac:spMkLst>
            <pc:docMk/>
            <pc:sldMk cId="449062983" sldId="257"/>
            <ac:spMk id="2054" creationId="{57FCEABF-719A-4C8C-8802-E1C13EE46F38}"/>
          </ac:spMkLst>
        </pc:spChg>
        <pc:spChg chg="add del">
          <ac:chgData name="Aleksandra (Olwik) Świgoń" userId="b9ef2024-c195-4206-ada9-8685d8153517" providerId="ADAL" clId="{124719FC-D8AA-4275-809F-0C846F44C9C3}" dt="2023-02-20T13:42:59.114" v="1361" actId="26606"/>
          <ac:spMkLst>
            <pc:docMk/>
            <pc:sldMk cId="449062983" sldId="257"/>
            <ac:spMk id="2056" creationId="{E192707B-B929-41A7-9B41-E959A1C689E4}"/>
          </ac:spMkLst>
        </pc:spChg>
        <pc:spChg chg="add del">
          <ac:chgData name="Aleksandra (Olwik) Świgoń" userId="b9ef2024-c195-4206-ada9-8685d8153517" providerId="ADAL" clId="{124719FC-D8AA-4275-809F-0C846F44C9C3}" dt="2023-02-20T13:33:32.895" v="1294" actId="26606"/>
          <ac:spMkLst>
            <pc:docMk/>
            <pc:sldMk cId="449062983" sldId="257"/>
            <ac:spMk id="2057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2-20T13:42:59.114" v="1361" actId="26606"/>
          <ac:spMkLst>
            <pc:docMk/>
            <pc:sldMk cId="449062983" sldId="257"/>
            <ac:spMk id="2058" creationId="{8FB4235C-4505-46C7-AD8F-8769A1972FC1}"/>
          </ac:spMkLst>
        </pc:spChg>
        <pc:spChg chg="add del">
          <ac:chgData name="Aleksandra (Olwik) Świgoń" userId="b9ef2024-c195-4206-ada9-8685d8153517" providerId="ADAL" clId="{124719FC-D8AA-4275-809F-0C846F44C9C3}" dt="2023-02-20T13:44:21.483" v="1376"/>
          <ac:spMkLst>
            <pc:docMk/>
            <pc:sldMk cId="449062983" sldId="257"/>
            <ac:spMk id="2060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2-20T13:43:12.164" v="1366"/>
          <ac:spMkLst>
            <pc:docMk/>
            <pc:sldMk cId="449062983" sldId="257"/>
            <ac:spMk id="2064" creationId="{168A5C37-E0A9-462D-BC65-C14D9025FB87}"/>
          </ac:spMkLst>
        </pc:spChg>
        <pc:graphicFrameChg chg="add mod modGraphic">
          <ac:chgData name="Aleksandra (Olwik) Świgoń" userId="b9ef2024-c195-4206-ada9-8685d8153517" providerId="ADAL" clId="{124719FC-D8AA-4275-809F-0C846F44C9C3}" dt="2023-02-20T13:59:54.004" v="1460" actId="1076"/>
          <ac:graphicFrameMkLst>
            <pc:docMk/>
            <pc:sldMk cId="449062983" sldId="257"/>
            <ac:graphicFrameMk id="4" creationId="{70534F09-1830-EFD9-DE67-65C2DC7BB3CA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2-20T13:42:59.114" v="1361" actId="26606"/>
          <ac:picMkLst>
            <pc:docMk/>
            <pc:sldMk cId="449062983" sldId="257"/>
            <ac:picMk id="2050" creationId="{860447D2-ABF3-B38C-0CD1-B756C0E151B2}"/>
          </ac:picMkLst>
        </pc:picChg>
        <pc:picChg chg="add del">
          <ac:chgData name="Aleksandra (Olwik) Świgoń" userId="b9ef2024-c195-4206-ada9-8685d8153517" providerId="ADAL" clId="{124719FC-D8AA-4275-809F-0C846F44C9C3}" dt="2023-02-20T13:33:32.895" v="1294" actId="26606"/>
          <ac:picMkLst>
            <pc:docMk/>
            <pc:sldMk cId="449062983" sldId="257"/>
            <ac:picMk id="2055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2-20T13:44:21.483" v="1376"/>
          <ac:picMkLst>
            <pc:docMk/>
            <pc:sldMk cId="449062983" sldId="257"/>
            <ac:picMk id="2059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2-20T13:43:12.164" v="1366"/>
          <ac:picMkLst>
            <pc:docMk/>
            <pc:sldMk cId="449062983" sldId="257"/>
            <ac:picMk id="2062" creationId="{C63E20F8-074D-4B3B-AE66-7BBD6F1CB724}"/>
          </ac:picMkLst>
        </pc:picChg>
      </pc:sldChg>
      <pc:sldChg chg="addSp delSp modSp mod ord setBg">
        <pc:chgData name="Aleksandra (Olwik) Świgoń" userId="b9ef2024-c195-4206-ada9-8685d8153517" providerId="ADAL" clId="{124719FC-D8AA-4275-809F-0C846F44C9C3}" dt="2023-02-24T13:34:56.408" v="2259" actId="20577"/>
        <pc:sldMkLst>
          <pc:docMk/>
          <pc:sldMk cId="1899631790" sldId="258"/>
        </pc:sldMkLst>
        <pc:spChg chg="mod">
          <ac:chgData name="Aleksandra (Olwik) Świgoń" userId="b9ef2024-c195-4206-ada9-8685d8153517" providerId="ADAL" clId="{124719FC-D8AA-4275-809F-0C846F44C9C3}" dt="2023-02-24T13:34:01.199" v="2182" actId="26606"/>
          <ac:spMkLst>
            <pc:docMk/>
            <pc:sldMk cId="1899631790" sldId="258"/>
            <ac:spMk id="2" creationId="{1BF33663-3014-B74C-A1A0-12B49B81F4A5}"/>
          </ac:spMkLst>
        </pc:spChg>
        <pc:spChg chg="mod">
          <ac:chgData name="Aleksandra (Olwik) Świgoń" userId="b9ef2024-c195-4206-ada9-8685d8153517" providerId="ADAL" clId="{124719FC-D8AA-4275-809F-0C846F44C9C3}" dt="2023-02-24T13:34:56.408" v="2259" actId="20577"/>
          <ac:spMkLst>
            <pc:docMk/>
            <pc:sldMk cId="1899631790" sldId="258"/>
            <ac:spMk id="3" creationId="{AD3C3F61-C5F7-9B09-E179-7CC96D129863}"/>
          </ac:spMkLst>
        </pc:spChg>
        <pc:spChg chg="add del">
          <ac:chgData name="Aleksandra (Olwik) Świgoń" userId="b9ef2024-c195-4206-ada9-8685d8153517" providerId="ADAL" clId="{124719FC-D8AA-4275-809F-0C846F44C9C3}" dt="2023-02-24T12:35:58.614" v="2132" actId="26606"/>
          <ac:spMkLst>
            <pc:docMk/>
            <pc:sldMk cId="1899631790" sldId="258"/>
            <ac:spMk id="9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2-24T12:35:52.790" v="2128" actId="26606"/>
          <ac:spMkLst>
            <pc:docMk/>
            <pc:sldMk cId="1899631790" sldId="258"/>
            <ac:spMk id="14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2-24T12:23:51.693" v="1987" actId="26606"/>
          <ac:spMkLst>
            <pc:docMk/>
            <pc:sldMk cId="1899631790" sldId="258"/>
            <ac:spMk id="5129" creationId="{ED10CF64-F588-4794-80E9-12CBA1784939}"/>
          </ac:spMkLst>
        </pc:spChg>
        <pc:picChg chg="add del mod">
          <ac:chgData name="Aleksandra (Olwik) Świgoń" userId="b9ef2024-c195-4206-ada9-8685d8153517" providerId="ADAL" clId="{124719FC-D8AA-4275-809F-0C846F44C9C3}" dt="2023-02-24T11:30:39.396" v="1815"/>
          <ac:picMkLst>
            <pc:docMk/>
            <pc:sldMk cId="1899631790" sldId="258"/>
            <ac:picMk id="4" creationId="{4A34115C-1A15-6D8E-B426-43403DC84743}"/>
          </ac:picMkLst>
        </pc:picChg>
        <pc:picChg chg="add del mod">
          <ac:chgData name="Aleksandra (Olwik) Świgoń" userId="b9ef2024-c195-4206-ada9-8685d8153517" providerId="ADAL" clId="{124719FC-D8AA-4275-809F-0C846F44C9C3}" dt="2023-02-24T11:32:29.715" v="1835" actId="21"/>
          <ac:picMkLst>
            <pc:docMk/>
            <pc:sldMk cId="1899631790" sldId="258"/>
            <ac:picMk id="5" creationId="{6F74F91C-7582-9392-4BFE-CA8F2E5D0AF9}"/>
          </ac:picMkLst>
        </pc:picChg>
        <pc:picChg chg="add del mod">
          <ac:chgData name="Aleksandra (Olwik) Świgoń" userId="b9ef2024-c195-4206-ada9-8685d8153517" providerId="ADAL" clId="{124719FC-D8AA-4275-809F-0C846F44C9C3}" dt="2023-02-24T12:03:50.943" v="1918"/>
          <ac:picMkLst>
            <pc:docMk/>
            <pc:sldMk cId="1899631790" sldId="258"/>
            <ac:picMk id="6" creationId="{D9018A9C-753B-28C7-A647-F3459EA1F3EA}"/>
          </ac:picMkLst>
        </pc:picChg>
        <pc:picChg chg="add del mod ord">
          <ac:chgData name="Aleksandra (Olwik) Świgoń" userId="b9ef2024-c195-4206-ada9-8685d8153517" providerId="ADAL" clId="{124719FC-D8AA-4275-809F-0C846F44C9C3}" dt="2023-02-24T12:35:59.906" v="2133"/>
          <ac:picMkLst>
            <pc:docMk/>
            <pc:sldMk cId="1899631790" sldId="258"/>
            <ac:picMk id="7" creationId="{952B5741-9796-B01C-3FCF-99250D41C60E}"/>
          </ac:picMkLst>
        </pc:picChg>
        <pc:picChg chg="add mod">
          <ac:chgData name="Aleksandra (Olwik) Świgoń" userId="b9ef2024-c195-4206-ada9-8685d8153517" providerId="ADAL" clId="{124719FC-D8AA-4275-809F-0C846F44C9C3}" dt="2023-02-24T13:34:01.199" v="2182" actId="26606"/>
          <ac:picMkLst>
            <pc:docMk/>
            <pc:sldMk cId="1899631790" sldId="258"/>
            <ac:picMk id="8" creationId="{5EBBCF0F-F109-ED7C-2AA9-1206FDC31CAD}"/>
          </ac:picMkLst>
        </pc:picChg>
        <pc:picChg chg="add del">
          <ac:chgData name="Aleksandra (Olwik) Świgoń" userId="b9ef2024-c195-4206-ada9-8685d8153517" providerId="ADAL" clId="{124719FC-D8AA-4275-809F-0C846F44C9C3}" dt="2023-02-24T12:35:58.614" v="2132" actId="26606"/>
          <ac:picMkLst>
            <pc:docMk/>
            <pc:sldMk cId="1899631790" sldId="258"/>
            <ac:picMk id="10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2-24T12:35:52.790" v="2128" actId="26606"/>
          <ac:picMkLst>
            <pc:docMk/>
            <pc:sldMk cId="1899631790" sldId="258"/>
            <ac:picMk id="12" creationId="{0C8B7D16-051E-4562-B872-ABF369C457CA}"/>
          </ac:picMkLst>
        </pc:picChg>
        <pc:picChg chg="add del mod ord">
          <ac:chgData name="Aleksandra (Olwik) Świgoń" userId="b9ef2024-c195-4206-ada9-8685d8153517" providerId="ADAL" clId="{124719FC-D8AA-4275-809F-0C846F44C9C3}" dt="2023-02-24T12:23:55.855" v="1989"/>
          <ac:picMkLst>
            <pc:docMk/>
            <pc:sldMk cId="1899631790" sldId="258"/>
            <ac:picMk id="5122" creationId="{D0F9D071-BD61-E455-841E-F2C81F9CCE07}"/>
          </ac:picMkLst>
        </pc:picChg>
        <pc:picChg chg="add del mod">
          <ac:chgData name="Aleksandra (Olwik) Świgoń" userId="b9ef2024-c195-4206-ada9-8685d8153517" providerId="ADAL" clId="{124719FC-D8AA-4275-809F-0C846F44C9C3}" dt="2023-02-24T13:33:57.739" v="2180" actId="21"/>
          <ac:picMkLst>
            <pc:docMk/>
            <pc:sldMk cId="1899631790" sldId="258"/>
            <ac:picMk id="5124" creationId="{00E75512-3904-8911-BF0E-242FDD4B7579}"/>
          </ac:picMkLst>
        </pc:picChg>
        <pc:picChg chg="add del">
          <ac:chgData name="Aleksandra (Olwik) Świgoń" userId="b9ef2024-c195-4206-ada9-8685d8153517" providerId="ADAL" clId="{124719FC-D8AA-4275-809F-0C846F44C9C3}" dt="2023-02-24T12:23:51.693" v="1987" actId="26606"/>
          <ac:picMkLst>
            <pc:docMk/>
            <pc:sldMk cId="1899631790" sldId="258"/>
            <ac:picMk id="5127" creationId="{0C8B7D16-051E-4562-B872-ABF369C457CA}"/>
          </ac:picMkLst>
        </pc:picChg>
      </pc:sldChg>
      <pc:sldChg chg="addSp delSp modSp del mod ord">
        <pc:chgData name="Aleksandra (Olwik) Świgoń" userId="b9ef2024-c195-4206-ada9-8685d8153517" providerId="ADAL" clId="{124719FC-D8AA-4275-809F-0C846F44C9C3}" dt="2023-02-20T12:51:24.609" v="1128" actId="2696"/>
        <pc:sldMkLst>
          <pc:docMk/>
          <pc:sldMk cId="2172458905" sldId="259"/>
        </pc:sldMkLst>
        <pc:spChg chg="mod">
          <ac:chgData name="Aleksandra (Olwik) Świgoń" userId="b9ef2024-c195-4206-ada9-8685d8153517" providerId="ADAL" clId="{124719FC-D8AA-4275-809F-0C846F44C9C3}" dt="2023-02-20T12:22:16.975" v="728" actId="27636"/>
          <ac:spMkLst>
            <pc:docMk/>
            <pc:sldMk cId="2172458905" sldId="259"/>
            <ac:spMk id="2" creationId="{1BF33663-3014-B74C-A1A0-12B49B81F4A5}"/>
          </ac:spMkLst>
        </pc:spChg>
        <pc:spChg chg="add del mod">
          <ac:chgData name="Aleksandra (Olwik) Świgoń" userId="b9ef2024-c195-4206-ada9-8685d8153517" providerId="ADAL" clId="{124719FC-D8AA-4275-809F-0C846F44C9C3}" dt="2023-02-20T12:47:48.312" v="1086" actId="21"/>
          <ac:spMkLst>
            <pc:docMk/>
            <pc:sldMk cId="2172458905" sldId="259"/>
            <ac:spMk id="3" creationId="{AD3C3F61-C5F7-9B09-E179-7CC96D129863}"/>
          </ac:spMkLst>
        </pc:spChg>
        <pc:graphicFrameChg chg="add del mod modGraphic">
          <ac:chgData name="Aleksandra (Olwik) Świgoń" userId="b9ef2024-c195-4206-ada9-8685d8153517" providerId="ADAL" clId="{124719FC-D8AA-4275-809F-0C846F44C9C3}" dt="2023-02-20T12:09:35.402" v="693" actId="1032"/>
          <ac:graphicFrameMkLst>
            <pc:docMk/>
            <pc:sldMk cId="2172458905" sldId="259"/>
            <ac:graphicFrameMk id="4" creationId="{6B33365F-1192-E792-80C0-3E5471A7C1D9}"/>
          </ac:graphicFrameMkLst>
        </pc:graphicFrameChg>
        <pc:graphicFrameChg chg="add mod modGraphic">
          <ac:chgData name="Aleksandra (Olwik) Świgoń" userId="b9ef2024-c195-4206-ada9-8685d8153517" providerId="ADAL" clId="{124719FC-D8AA-4275-809F-0C846F44C9C3}" dt="2023-02-20T12:51:07.090" v="1122"/>
          <ac:graphicFrameMkLst>
            <pc:docMk/>
            <pc:sldMk cId="2172458905" sldId="259"/>
            <ac:graphicFrameMk id="5" creationId="{7F427CEF-244C-1106-AA98-AB8F1A1E5C96}"/>
          </ac:graphicFrameMkLst>
        </pc:graphicFrameChg>
      </pc:sldChg>
      <pc:sldChg chg="addSp delSp modSp mod setBg">
        <pc:chgData name="Aleksandra (Olwik) Świgoń" userId="b9ef2024-c195-4206-ada9-8685d8153517" providerId="ADAL" clId="{124719FC-D8AA-4275-809F-0C846F44C9C3}" dt="2023-02-24T11:46:30.514" v="1874" actId="1076"/>
        <pc:sldMkLst>
          <pc:docMk/>
          <pc:sldMk cId="1731419914" sldId="260"/>
        </pc:sldMkLst>
        <pc:spChg chg="mod">
          <ac:chgData name="Aleksandra (Olwik) Świgoń" userId="b9ef2024-c195-4206-ada9-8685d8153517" providerId="ADAL" clId="{124719FC-D8AA-4275-809F-0C846F44C9C3}" dt="2023-02-24T11:46:26.113" v="1873" actId="1076"/>
          <ac:spMkLst>
            <pc:docMk/>
            <pc:sldMk cId="1731419914" sldId="260"/>
            <ac:spMk id="2" creationId="{1BF33663-3014-B74C-A1A0-12B49B81F4A5}"/>
          </ac:spMkLst>
        </pc:spChg>
        <pc:spChg chg="del mod">
          <ac:chgData name="Aleksandra (Olwik) Świgoń" userId="b9ef2024-c195-4206-ada9-8685d8153517" providerId="ADAL" clId="{124719FC-D8AA-4275-809F-0C846F44C9C3}" dt="2023-02-20T13:58:12.011" v="1441" actId="21"/>
          <ac:spMkLst>
            <pc:docMk/>
            <pc:sldMk cId="1731419914" sldId="260"/>
            <ac:spMk id="3" creationId="{AD3C3F61-C5F7-9B09-E179-7CC96D129863}"/>
          </ac:spMkLst>
        </pc:spChg>
        <pc:spChg chg="add del mod">
          <ac:chgData name="Aleksandra (Olwik) Świgoń" userId="b9ef2024-c195-4206-ada9-8685d8153517" providerId="ADAL" clId="{124719FC-D8AA-4275-809F-0C846F44C9C3}" dt="2023-02-20T13:58:18.177" v="1442" actId="21"/>
          <ac:spMkLst>
            <pc:docMk/>
            <pc:sldMk cId="1731419914" sldId="260"/>
            <ac:spMk id="6" creationId="{AD75BD5D-1A68-A93D-8B89-45B2AAE00EC7}"/>
          </ac:spMkLst>
        </pc:spChg>
        <pc:spChg chg="add del">
          <ac:chgData name="Aleksandra (Olwik) Świgoń" userId="b9ef2024-c195-4206-ada9-8685d8153517" providerId="ADAL" clId="{124719FC-D8AA-4275-809F-0C846F44C9C3}" dt="2023-02-24T11:25:52.941" v="1788" actId="26606"/>
          <ac:spMkLst>
            <pc:docMk/>
            <pc:sldMk cId="1731419914" sldId="260"/>
            <ac:spMk id="1031" creationId="{CBD94887-6A10-4F62-8EE1-B2BCFA1F380F}"/>
          </ac:spMkLst>
        </pc:spChg>
        <pc:graphicFrameChg chg="add mod modGraphic">
          <ac:chgData name="Aleksandra (Olwik) Świgoń" userId="b9ef2024-c195-4206-ada9-8685d8153517" providerId="ADAL" clId="{124719FC-D8AA-4275-809F-0C846F44C9C3}" dt="2023-02-24T11:46:30.514" v="1874" actId="1076"/>
          <ac:graphicFrameMkLst>
            <pc:docMk/>
            <pc:sldMk cId="1731419914" sldId="260"/>
            <ac:graphicFrameMk id="4" creationId="{C749A5A2-807B-2733-B1C3-37ACDE2F5659}"/>
          </ac:graphicFrameMkLst>
        </pc:graphicFrameChg>
        <pc:picChg chg="add mod">
          <ac:chgData name="Aleksandra (Olwik) Świgoń" userId="b9ef2024-c195-4206-ada9-8685d8153517" providerId="ADAL" clId="{124719FC-D8AA-4275-809F-0C846F44C9C3}" dt="2023-02-24T11:26:22.562" v="1793" actId="171"/>
          <ac:picMkLst>
            <pc:docMk/>
            <pc:sldMk cId="1731419914" sldId="260"/>
            <ac:picMk id="3" creationId="{D784A6E2-3207-0AC6-7D59-74C98DA6BEF5}"/>
          </ac:picMkLst>
        </pc:picChg>
        <pc:picChg chg="add del mod ord">
          <ac:chgData name="Aleksandra (Olwik) Świgoń" userId="b9ef2024-c195-4206-ada9-8685d8153517" providerId="ADAL" clId="{124719FC-D8AA-4275-809F-0C846F44C9C3}" dt="2023-02-24T11:25:54.375" v="1789"/>
          <ac:picMkLst>
            <pc:docMk/>
            <pc:sldMk cId="1731419914" sldId="260"/>
            <ac:picMk id="1026" creationId="{CC80F1D7-A978-2F61-297D-A16093D1CD28}"/>
          </ac:picMkLst>
        </pc:picChg>
        <pc:picChg chg="add del">
          <ac:chgData name="Aleksandra (Olwik) Świgoń" userId="b9ef2024-c195-4206-ada9-8685d8153517" providerId="ADAL" clId="{124719FC-D8AA-4275-809F-0C846F44C9C3}" dt="2023-02-24T11:25:52.941" v="1788" actId="26606"/>
          <ac:picMkLst>
            <pc:docMk/>
            <pc:sldMk cId="1731419914" sldId="260"/>
            <ac:picMk id="1033" creationId="{A3D512BA-228A-4979-9312-ACD246E1099D}"/>
          </ac:picMkLst>
        </pc:picChg>
      </pc:sldChg>
      <pc:sldChg chg="addSp delSp modSp add del mod ord setBg">
        <pc:chgData name="Aleksandra (Olwik) Świgoń" userId="b9ef2024-c195-4206-ada9-8685d8153517" providerId="ADAL" clId="{124719FC-D8AA-4275-809F-0C846F44C9C3}" dt="2023-02-24T11:28:05.856" v="1807"/>
        <pc:sldMkLst>
          <pc:docMk/>
          <pc:sldMk cId="125418135" sldId="261"/>
        </pc:sldMkLst>
        <pc:spChg chg="mod">
          <ac:chgData name="Aleksandra (Olwik) Świgoń" userId="b9ef2024-c195-4206-ada9-8685d8153517" providerId="ADAL" clId="{124719FC-D8AA-4275-809F-0C846F44C9C3}" dt="2023-02-24T11:27:49.444" v="1806" actId="1076"/>
          <ac:spMkLst>
            <pc:docMk/>
            <pc:sldMk cId="125418135" sldId="261"/>
            <ac:spMk id="2" creationId="{1BF33663-3014-B74C-A1A0-12B49B81F4A5}"/>
          </ac:spMkLst>
        </pc:spChg>
        <pc:spChg chg="add del mod">
          <ac:chgData name="Aleksandra (Olwik) Świgoń" userId="b9ef2024-c195-4206-ada9-8685d8153517" providerId="ADAL" clId="{124719FC-D8AA-4275-809F-0C846F44C9C3}" dt="2023-02-20T13:43:52.261" v="1370" actId="26606"/>
          <ac:spMkLst>
            <pc:docMk/>
            <pc:sldMk cId="125418135" sldId="261"/>
            <ac:spMk id="3" creationId="{AD3C3F61-C5F7-9B09-E179-7CC96D129863}"/>
          </ac:spMkLst>
        </pc:spChg>
        <pc:spChg chg="add">
          <ac:chgData name="Aleksandra (Olwik) Świgoń" userId="b9ef2024-c195-4206-ada9-8685d8153517" providerId="ADAL" clId="{124719FC-D8AA-4275-809F-0C846F44C9C3}" dt="2023-02-24T11:27:14.758" v="1799" actId="26606"/>
          <ac:spMkLst>
            <pc:docMk/>
            <pc:sldMk cId="125418135" sldId="261"/>
            <ac:spMk id="11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2-24T11:27:08.516" v="1796" actId="26606"/>
          <ac:spMkLst>
            <pc:docMk/>
            <pc:sldMk cId="125418135" sldId="261"/>
            <ac:spMk id="2055" creationId="{CBD94887-6A10-4F62-8EE1-B2BCFA1F380F}"/>
          </ac:spMkLst>
        </pc:spChg>
        <pc:graphicFrameChg chg="add del mod">
          <ac:chgData name="Aleksandra (Olwik) Świgoń" userId="b9ef2024-c195-4206-ada9-8685d8153517" providerId="ADAL" clId="{124719FC-D8AA-4275-809F-0C846F44C9C3}" dt="2023-02-20T13:36:59.863" v="1313" actId="12084"/>
          <ac:graphicFrameMkLst>
            <pc:docMk/>
            <pc:sldMk cId="125418135" sldId="261"/>
            <ac:graphicFrameMk id="4" creationId="{0E1C5538-8E6C-D7C4-851B-544EB9FF0DA0}"/>
          </ac:graphicFrameMkLst>
        </pc:graphicFrameChg>
        <pc:graphicFrameChg chg="add del mod">
          <ac:chgData name="Aleksandra (Olwik) Świgoń" userId="b9ef2024-c195-4206-ada9-8685d8153517" providerId="ADAL" clId="{124719FC-D8AA-4275-809F-0C846F44C9C3}" dt="2023-02-20T13:42:58.703" v="1360" actId="26606"/>
          <ac:graphicFrameMkLst>
            <pc:docMk/>
            <pc:sldMk cId="125418135" sldId="261"/>
            <ac:graphicFrameMk id="5" creationId="{1EDCF7F4-6F3C-940C-8B26-E0A43E2FA098}"/>
          </ac:graphicFrameMkLst>
        </pc:graphicFrameChg>
        <pc:graphicFrameChg chg="add mod modGraphic">
          <ac:chgData name="Aleksandra (Olwik) Świgoń" userId="b9ef2024-c195-4206-ada9-8685d8153517" providerId="ADAL" clId="{124719FC-D8AA-4275-809F-0C846F44C9C3}" dt="2023-02-24T11:27:28.465" v="1800" actId="1076"/>
          <ac:graphicFrameMkLst>
            <pc:docMk/>
            <pc:sldMk cId="125418135" sldId="261"/>
            <ac:graphicFrameMk id="6" creationId="{1EB805DA-F7A4-1976-DC32-48451E56A484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2-24T11:28:05.856" v="1807"/>
          <ac:picMkLst>
            <pc:docMk/>
            <pc:sldMk cId="125418135" sldId="261"/>
            <ac:picMk id="3" creationId="{01AC2740-FD2D-FA84-EAC5-063183322FB6}"/>
          </ac:picMkLst>
        </pc:picChg>
        <pc:picChg chg="add">
          <ac:chgData name="Aleksandra (Olwik) Świgoń" userId="b9ef2024-c195-4206-ada9-8685d8153517" providerId="ADAL" clId="{124719FC-D8AA-4275-809F-0C846F44C9C3}" dt="2023-02-24T11:27:14.758" v="1799" actId="26606"/>
          <ac:picMkLst>
            <pc:docMk/>
            <pc:sldMk cId="125418135" sldId="261"/>
            <ac:picMk id="13" creationId="{A3D512BA-228A-4979-9312-ACD246E1099D}"/>
          </ac:picMkLst>
        </pc:picChg>
        <pc:picChg chg="add del mod ord">
          <ac:chgData name="Aleksandra (Olwik) Świgoń" userId="b9ef2024-c195-4206-ada9-8685d8153517" providerId="ADAL" clId="{124719FC-D8AA-4275-809F-0C846F44C9C3}" dt="2023-02-24T11:27:08.841" v="1797"/>
          <ac:picMkLst>
            <pc:docMk/>
            <pc:sldMk cId="125418135" sldId="261"/>
            <ac:picMk id="2050" creationId="{81BEFF76-067D-7ACD-2193-51EE0954EDDC}"/>
          </ac:picMkLst>
        </pc:picChg>
        <pc:picChg chg="add del">
          <ac:chgData name="Aleksandra (Olwik) Świgoń" userId="b9ef2024-c195-4206-ada9-8685d8153517" providerId="ADAL" clId="{124719FC-D8AA-4275-809F-0C846F44C9C3}" dt="2023-02-24T11:27:08.516" v="1796" actId="26606"/>
          <ac:picMkLst>
            <pc:docMk/>
            <pc:sldMk cId="125418135" sldId="261"/>
            <ac:picMk id="2057" creationId="{A3D512BA-228A-4979-9312-ACD246E1099D}"/>
          </ac:picMkLst>
        </pc:picChg>
      </pc:sldChg>
      <pc:sldChg chg="addSp delSp modSp mod ord">
        <pc:chgData name="Aleksandra (Olwik) Świgoń" userId="b9ef2024-c195-4206-ada9-8685d8153517" providerId="ADAL" clId="{124719FC-D8AA-4275-809F-0C846F44C9C3}" dt="2023-02-24T12:06:34.416" v="1940" actId="1076"/>
        <pc:sldMkLst>
          <pc:docMk/>
          <pc:sldMk cId="3027693881" sldId="262"/>
        </pc:sldMkLst>
        <pc:spChg chg="mod">
          <ac:chgData name="Aleksandra (Olwik) Świgoń" userId="b9ef2024-c195-4206-ada9-8685d8153517" providerId="ADAL" clId="{124719FC-D8AA-4275-809F-0C846F44C9C3}" dt="2023-02-24T11:32:49.636" v="1842" actId="14100"/>
          <ac:spMkLst>
            <pc:docMk/>
            <pc:sldMk cId="3027693881" sldId="262"/>
            <ac:spMk id="2" creationId="{1BF33663-3014-B74C-A1A0-12B49B81F4A5}"/>
          </ac:spMkLst>
        </pc:spChg>
        <pc:spChg chg="mod">
          <ac:chgData name="Aleksandra (Olwik) Świgoń" userId="b9ef2024-c195-4206-ada9-8685d8153517" providerId="ADAL" clId="{124719FC-D8AA-4275-809F-0C846F44C9C3}" dt="2023-02-24T12:03:59.470" v="1921" actId="14100"/>
          <ac:spMkLst>
            <pc:docMk/>
            <pc:sldMk cId="3027693881" sldId="262"/>
            <ac:spMk id="3" creationId="{AD3C3F61-C5F7-9B09-E179-7CC96D129863}"/>
          </ac:spMkLst>
        </pc:spChg>
        <pc:graphicFrameChg chg="add mod modGraphic">
          <ac:chgData name="Aleksandra (Olwik) Świgoń" userId="b9ef2024-c195-4206-ada9-8685d8153517" providerId="ADAL" clId="{124719FC-D8AA-4275-809F-0C846F44C9C3}" dt="2023-02-24T12:04:04.233" v="1922" actId="1076"/>
          <ac:graphicFrameMkLst>
            <pc:docMk/>
            <pc:sldMk cId="3027693881" sldId="262"/>
            <ac:graphicFrameMk id="4" creationId="{586F9BC5-287B-2C93-4342-A0CA6C8D6B4F}"/>
          </ac:graphicFrameMkLst>
        </pc:graphicFrameChg>
        <pc:graphicFrameChg chg="add mod modGraphic">
          <ac:chgData name="Aleksandra (Olwik) Świgoń" userId="b9ef2024-c195-4206-ada9-8685d8153517" providerId="ADAL" clId="{124719FC-D8AA-4275-809F-0C846F44C9C3}" dt="2023-02-24T12:04:10.037" v="1923" actId="1076"/>
          <ac:graphicFrameMkLst>
            <pc:docMk/>
            <pc:sldMk cId="3027693881" sldId="262"/>
            <ac:graphicFrameMk id="5" creationId="{84DF2480-8944-E4C2-DC49-632F5DCB8DF8}"/>
          </ac:graphicFrameMkLst>
        </pc:graphicFrameChg>
        <pc:picChg chg="add del mod">
          <ac:chgData name="Aleksandra (Olwik) Świgoń" userId="b9ef2024-c195-4206-ada9-8685d8153517" providerId="ADAL" clId="{124719FC-D8AA-4275-809F-0C846F44C9C3}" dt="2023-02-24T11:31:06.267" v="1823"/>
          <ac:picMkLst>
            <pc:docMk/>
            <pc:sldMk cId="3027693881" sldId="262"/>
            <ac:picMk id="6" creationId="{0AADDE03-400A-5EA2-9836-DEA53E106C18}"/>
          </ac:picMkLst>
        </pc:picChg>
        <pc:picChg chg="add del mod">
          <ac:chgData name="Aleksandra (Olwik) Świgoń" userId="b9ef2024-c195-4206-ada9-8685d8153517" providerId="ADAL" clId="{124719FC-D8AA-4275-809F-0C846F44C9C3}" dt="2023-02-24T11:34:24.563" v="1866" actId="21"/>
          <ac:picMkLst>
            <pc:docMk/>
            <pc:sldMk cId="3027693881" sldId="262"/>
            <ac:picMk id="7" creationId="{9391AF49-BE61-4F98-B109-EF0D7851AE58}"/>
          </ac:picMkLst>
        </pc:picChg>
        <pc:picChg chg="add del mod">
          <ac:chgData name="Aleksandra (Olwik) Świgoń" userId="b9ef2024-c195-4206-ada9-8685d8153517" providerId="ADAL" clId="{124719FC-D8AA-4275-809F-0C846F44C9C3}" dt="2023-02-24T11:41:56.859" v="1871" actId="21"/>
          <ac:picMkLst>
            <pc:docMk/>
            <pc:sldMk cId="3027693881" sldId="262"/>
            <ac:picMk id="9" creationId="{03A9E67D-DD6E-8719-CE91-F6A8EE332A63}"/>
          </ac:picMkLst>
        </pc:picChg>
        <pc:picChg chg="add del mod">
          <ac:chgData name="Aleksandra (Olwik) Świgoń" userId="b9ef2024-c195-4206-ada9-8685d8153517" providerId="ADAL" clId="{124719FC-D8AA-4275-809F-0C846F44C9C3}" dt="2023-02-24T11:53:32.546" v="1878" actId="21"/>
          <ac:picMkLst>
            <pc:docMk/>
            <pc:sldMk cId="3027693881" sldId="262"/>
            <ac:picMk id="11" creationId="{F69E13BA-E9DF-32CC-265C-A5332686CDA3}"/>
          </ac:picMkLst>
        </pc:picChg>
        <pc:picChg chg="add del mod">
          <ac:chgData name="Aleksandra (Olwik) Świgoń" userId="b9ef2024-c195-4206-ada9-8685d8153517" providerId="ADAL" clId="{124719FC-D8AA-4275-809F-0C846F44C9C3}" dt="2023-02-24T11:56:17.047" v="1903" actId="21"/>
          <ac:picMkLst>
            <pc:docMk/>
            <pc:sldMk cId="3027693881" sldId="262"/>
            <ac:picMk id="13" creationId="{C639358E-04EA-D4D9-D56A-A7F41CBE073A}"/>
          </ac:picMkLst>
        </pc:picChg>
        <pc:picChg chg="add del mod">
          <ac:chgData name="Aleksandra (Olwik) Świgoń" userId="b9ef2024-c195-4206-ada9-8685d8153517" providerId="ADAL" clId="{124719FC-D8AA-4275-809F-0C846F44C9C3}" dt="2023-02-24T12:01:59.818" v="1908" actId="21"/>
          <ac:picMkLst>
            <pc:docMk/>
            <pc:sldMk cId="3027693881" sldId="262"/>
            <ac:picMk id="15" creationId="{9DDA57BF-1CF7-D8A4-9334-439D5586D1D9}"/>
          </ac:picMkLst>
        </pc:picChg>
        <pc:picChg chg="add del mod">
          <ac:chgData name="Aleksandra (Olwik) Świgoń" userId="b9ef2024-c195-4206-ada9-8685d8153517" providerId="ADAL" clId="{124719FC-D8AA-4275-809F-0C846F44C9C3}" dt="2023-02-24T12:04:50.698" v="1931" actId="21"/>
          <ac:picMkLst>
            <pc:docMk/>
            <pc:sldMk cId="3027693881" sldId="262"/>
            <ac:picMk id="17" creationId="{BAF03CF8-02D1-911F-5C49-DDF75AF5A96E}"/>
          </ac:picMkLst>
        </pc:picChg>
        <pc:picChg chg="add del mod">
          <ac:chgData name="Aleksandra (Olwik) Świgoń" userId="b9ef2024-c195-4206-ada9-8685d8153517" providerId="ADAL" clId="{124719FC-D8AA-4275-809F-0C846F44C9C3}" dt="2023-02-24T12:06:20.330" v="1935" actId="21"/>
          <ac:picMkLst>
            <pc:docMk/>
            <pc:sldMk cId="3027693881" sldId="262"/>
            <ac:picMk id="19" creationId="{09633CFE-F2C0-CA3B-12FE-A145B32519E2}"/>
          </ac:picMkLst>
        </pc:picChg>
        <pc:picChg chg="add mod">
          <ac:chgData name="Aleksandra (Olwik) Świgoń" userId="b9ef2024-c195-4206-ada9-8685d8153517" providerId="ADAL" clId="{124719FC-D8AA-4275-809F-0C846F44C9C3}" dt="2023-02-24T12:06:34.416" v="1940" actId="1076"/>
          <ac:picMkLst>
            <pc:docMk/>
            <pc:sldMk cId="3027693881" sldId="262"/>
            <ac:picMk id="21" creationId="{EA3F65B1-EBA0-8325-CF31-3FF106425D64}"/>
          </ac:picMkLst>
        </pc:picChg>
        <pc:picChg chg="add del">
          <ac:chgData name="Aleksandra (Olwik) Świgoń" userId="b9ef2024-c195-4206-ada9-8685d8153517" providerId="ADAL" clId="{124719FC-D8AA-4275-809F-0C846F44C9C3}" dt="2023-02-24T11:31:59.588" v="1827" actId="21"/>
          <ac:picMkLst>
            <pc:docMk/>
            <pc:sldMk cId="3027693881" sldId="262"/>
            <ac:picMk id="3074" creationId="{74C17A91-1104-8D97-3ED7-8CBF99A1BD77}"/>
          </ac:picMkLst>
        </pc:picChg>
      </pc:sldChg>
      <pc:sldChg chg="addSp delSp modSp mod">
        <pc:chgData name="Aleksandra (Olwik) Świgoń" userId="b9ef2024-c195-4206-ada9-8685d8153517" providerId="ADAL" clId="{124719FC-D8AA-4275-809F-0C846F44C9C3}" dt="2023-02-26T18:03:12.053" v="4838" actId="14100"/>
        <pc:sldMkLst>
          <pc:docMk/>
          <pc:sldMk cId="4287662867" sldId="263"/>
        </pc:sldMkLst>
        <pc:spChg chg="mod">
          <ac:chgData name="Aleksandra (Olwik) Świgoń" userId="b9ef2024-c195-4206-ada9-8685d8153517" providerId="ADAL" clId="{124719FC-D8AA-4275-809F-0C846F44C9C3}" dt="2023-02-20T14:17:00.356" v="1694" actId="14100"/>
          <ac:spMkLst>
            <pc:docMk/>
            <pc:sldMk cId="4287662867" sldId="263"/>
            <ac:spMk id="2" creationId="{1BF33663-3014-B74C-A1A0-12B49B81F4A5}"/>
          </ac:spMkLst>
        </pc:spChg>
        <pc:spChg chg="mod">
          <ac:chgData name="Aleksandra (Olwik) Świgoń" userId="b9ef2024-c195-4206-ada9-8685d8153517" providerId="ADAL" clId="{124719FC-D8AA-4275-809F-0C846F44C9C3}" dt="2023-02-20T14:17:56.444" v="1702" actId="207"/>
          <ac:spMkLst>
            <pc:docMk/>
            <pc:sldMk cId="4287662867" sldId="263"/>
            <ac:spMk id="3" creationId="{AD3C3F61-C5F7-9B09-E179-7CC96D129863}"/>
          </ac:spMkLst>
        </pc:spChg>
        <pc:spChg chg="add mod">
          <ac:chgData name="Aleksandra (Olwik) Świgoń" userId="b9ef2024-c195-4206-ada9-8685d8153517" providerId="ADAL" clId="{124719FC-D8AA-4275-809F-0C846F44C9C3}" dt="2023-02-20T14:17:09.926" v="1697" actId="1076"/>
          <ac:spMkLst>
            <pc:docMk/>
            <pc:sldMk cId="4287662867" sldId="263"/>
            <ac:spMk id="6" creationId="{9888C67F-2695-2E7A-ECD2-567E254F98F4}"/>
          </ac:spMkLst>
        </pc:spChg>
        <pc:spChg chg="add mod">
          <ac:chgData name="Aleksandra (Olwik) Świgoń" userId="b9ef2024-c195-4206-ada9-8685d8153517" providerId="ADAL" clId="{124719FC-D8AA-4275-809F-0C846F44C9C3}" dt="2023-02-20T14:17:13.114" v="1698" actId="1076"/>
          <ac:spMkLst>
            <pc:docMk/>
            <pc:sldMk cId="4287662867" sldId="263"/>
            <ac:spMk id="8" creationId="{10CA03F3-43BA-DF40-EFAA-1025E9123515}"/>
          </ac:spMkLst>
        </pc:spChg>
        <pc:graphicFrameChg chg="add mod modGraphic">
          <ac:chgData name="Aleksandra (Olwik) Świgoń" userId="b9ef2024-c195-4206-ada9-8685d8153517" providerId="ADAL" clId="{124719FC-D8AA-4275-809F-0C846F44C9C3}" dt="2023-02-26T18:03:12.053" v="4838" actId="14100"/>
          <ac:graphicFrameMkLst>
            <pc:docMk/>
            <pc:sldMk cId="4287662867" sldId="263"/>
            <ac:graphicFrameMk id="4" creationId="{E15BC494-74D3-C21B-F06F-ADE68CCBE659}"/>
          </ac:graphicFrameMkLst>
        </pc:graphicFrameChg>
        <pc:graphicFrameChg chg="add del mod">
          <ac:chgData name="Aleksandra (Olwik) Świgoń" userId="b9ef2024-c195-4206-ada9-8685d8153517" providerId="ADAL" clId="{124719FC-D8AA-4275-809F-0C846F44C9C3}" dt="2023-02-20T14:14:25.794" v="1634" actId="3680"/>
          <ac:graphicFrameMkLst>
            <pc:docMk/>
            <pc:sldMk cId="4287662867" sldId="263"/>
            <ac:graphicFrameMk id="5" creationId="{F0C08985-6394-03A7-FD8A-3A0CBE24AA28}"/>
          </ac:graphicFrameMkLst>
        </pc:graphicFrameChg>
        <pc:graphicFrameChg chg="add mod modGraphic">
          <ac:chgData name="Aleksandra (Olwik) Świgoń" userId="b9ef2024-c195-4206-ada9-8685d8153517" providerId="ADAL" clId="{124719FC-D8AA-4275-809F-0C846F44C9C3}" dt="2023-02-20T14:17:16.496" v="1699" actId="1076"/>
          <ac:graphicFrameMkLst>
            <pc:docMk/>
            <pc:sldMk cId="4287662867" sldId="263"/>
            <ac:graphicFrameMk id="7" creationId="{A4D8C392-D828-1CE9-78B6-A72D8F84EB47}"/>
          </ac:graphicFrameMkLst>
        </pc:graphicFrameChg>
        <pc:picChg chg="add mod">
          <ac:chgData name="Aleksandra (Olwik) Świgoń" userId="b9ef2024-c195-4206-ada9-8685d8153517" providerId="ADAL" clId="{124719FC-D8AA-4275-809F-0C846F44C9C3}" dt="2023-02-24T12:36:22.199" v="2136" actId="18131"/>
          <ac:picMkLst>
            <pc:docMk/>
            <pc:sldMk cId="4287662867" sldId="263"/>
            <ac:picMk id="5" creationId="{6825E3C0-B979-2C8E-59E4-68B63CE4BFE6}"/>
          </ac:picMkLst>
        </pc:picChg>
        <pc:picChg chg="add del">
          <ac:chgData name="Aleksandra (Olwik) Świgoń" userId="b9ef2024-c195-4206-ada9-8685d8153517" providerId="ADAL" clId="{124719FC-D8AA-4275-809F-0C846F44C9C3}" dt="2023-02-20T14:38:25.051" v="1712"/>
          <ac:picMkLst>
            <pc:docMk/>
            <pc:sldMk cId="4287662867" sldId="263"/>
            <ac:picMk id="4098" creationId="{31A59935-087E-BC0D-D0B1-9B30BDDC02DB}"/>
          </ac:picMkLst>
        </pc:picChg>
        <pc:picChg chg="add del">
          <ac:chgData name="Aleksandra (Olwik) Świgoń" userId="b9ef2024-c195-4206-ada9-8685d8153517" providerId="ADAL" clId="{124719FC-D8AA-4275-809F-0C846F44C9C3}" dt="2023-02-24T12:35:35.279" v="2125" actId="21"/>
          <ac:picMkLst>
            <pc:docMk/>
            <pc:sldMk cId="4287662867" sldId="263"/>
            <ac:picMk id="6146" creationId="{3CC6ED2E-1BC6-342B-696E-D22A04C11FDC}"/>
          </ac:picMkLst>
        </pc:picChg>
      </pc:sldChg>
      <pc:sldChg chg="addSp delSp modSp del mod ord setBg">
        <pc:chgData name="Aleksandra (Olwik) Świgoń" userId="b9ef2024-c195-4206-ada9-8685d8153517" providerId="ADAL" clId="{124719FC-D8AA-4275-809F-0C846F44C9C3}" dt="2023-02-20T14:40:14.296" v="1746" actId="2696"/>
        <pc:sldMkLst>
          <pc:docMk/>
          <pc:sldMk cId="1212398584" sldId="264"/>
        </pc:sldMkLst>
        <pc:spChg chg="mod">
          <ac:chgData name="Aleksandra (Olwik) Świgoń" userId="b9ef2024-c195-4206-ada9-8685d8153517" providerId="ADAL" clId="{124719FC-D8AA-4275-809F-0C846F44C9C3}" dt="2023-02-20T14:40:07.689" v="1745" actId="26606"/>
          <ac:spMkLst>
            <pc:docMk/>
            <pc:sldMk cId="1212398584" sldId="264"/>
            <ac:spMk id="2" creationId="{1BF33663-3014-B74C-A1A0-12B49B81F4A5}"/>
          </ac:spMkLst>
        </pc:spChg>
        <pc:spChg chg="del mod">
          <ac:chgData name="Aleksandra (Olwik) Świgoń" userId="b9ef2024-c195-4206-ada9-8685d8153517" providerId="ADAL" clId="{124719FC-D8AA-4275-809F-0C846F44C9C3}" dt="2023-02-20T14:40:02.742" v="1744" actId="21"/>
          <ac:spMkLst>
            <pc:docMk/>
            <pc:sldMk cId="1212398584" sldId="264"/>
            <ac:spMk id="3" creationId="{AD3C3F61-C5F7-9B09-E179-7CC96D129863}"/>
          </ac:spMkLst>
        </pc:spChg>
        <pc:spChg chg="add">
          <ac:chgData name="Aleksandra (Olwik) Świgoń" userId="b9ef2024-c195-4206-ada9-8685d8153517" providerId="ADAL" clId="{124719FC-D8AA-4275-809F-0C846F44C9C3}" dt="2023-02-20T14:40:07.689" v="1745" actId="26606"/>
          <ac:spMkLst>
            <pc:docMk/>
            <pc:sldMk cId="1212398584" sldId="264"/>
            <ac:spMk id="9" creationId="{3D1E5586-8BB5-40F6-96C3-2E87DD7CE5CD}"/>
          </ac:spMkLst>
        </pc:spChg>
        <pc:picChg chg="add">
          <ac:chgData name="Aleksandra (Olwik) Świgoń" userId="b9ef2024-c195-4206-ada9-8685d8153517" providerId="ADAL" clId="{124719FC-D8AA-4275-809F-0C846F44C9C3}" dt="2023-02-20T14:40:07.689" v="1745" actId="26606"/>
          <ac:picMkLst>
            <pc:docMk/>
            <pc:sldMk cId="1212398584" sldId="264"/>
            <ac:picMk id="7" creationId="{18BD78ED-75E1-4879-B369-BC61F7C45E22}"/>
          </ac:picMkLst>
        </pc:picChg>
        <pc:cxnChg chg="add">
          <ac:chgData name="Aleksandra (Olwik) Świgoń" userId="b9ef2024-c195-4206-ada9-8685d8153517" providerId="ADAL" clId="{124719FC-D8AA-4275-809F-0C846F44C9C3}" dt="2023-02-20T14:40:07.689" v="1745" actId="26606"/>
          <ac:cxnSpMkLst>
            <pc:docMk/>
            <pc:sldMk cId="1212398584" sldId="264"/>
            <ac:cxnSpMk id="11" creationId="{8A832D40-B9E2-4CE7-9E0A-B35591EA2035}"/>
          </ac:cxnSpMkLst>
        </pc:cxnChg>
      </pc:sldChg>
      <pc:sldChg chg="addSp delSp modSp mod">
        <pc:chgData name="Aleksandra (Olwik) Świgoń" userId="b9ef2024-c195-4206-ada9-8685d8153517" providerId="ADAL" clId="{124719FC-D8AA-4275-809F-0C846F44C9C3}" dt="2023-03-03T10:50:52.523" v="12141" actId="14100"/>
        <pc:sldMkLst>
          <pc:docMk/>
          <pc:sldMk cId="2782906664" sldId="265"/>
        </pc:sldMkLst>
        <pc:spChg chg="mod">
          <ac:chgData name="Aleksandra (Olwik) Świgoń" userId="b9ef2024-c195-4206-ada9-8685d8153517" providerId="ADAL" clId="{124719FC-D8AA-4275-809F-0C846F44C9C3}" dt="2023-03-03T10:50:38.923" v="12138" actId="14100"/>
          <ac:spMkLst>
            <pc:docMk/>
            <pc:sldMk cId="2782906664" sldId="265"/>
            <ac:spMk id="2" creationId="{1BF33663-3014-B74C-A1A0-12B49B81F4A5}"/>
          </ac:spMkLst>
        </pc:spChg>
        <pc:spChg chg="mod">
          <ac:chgData name="Aleksandra (Olwik) Świgoń" userId="b9ef2024-c195-4206-ada9-8685d8153517" providerId="ADAL" clId="{124719FC-D8AA-4275-809F-0C846F44C9C3}" dt="2023-03-03T10:50:43.895" v="12139" actId="14100"/>
          <ac:spMkLst>
            <pc:docMk/>
            <pc:sldMk cId="2782906664" sldId="265"/>
            <ac:spMk id="3" creationId="{AD3C3F61-C5F7-9B09-E179-7CC96D129863}"/>
          </ac:spMkLst>
        </pc:spChg>
        <pc:spChg chg="add mod">
          <ac:chgData name="Aleksandra (Olwik) Świgoń" userId="b9ef2024-c195-4206-ada9-8685d8153517" providerId="ADAL" clId="{124719FC-D8AA-4275-809F-0C846F44C9C3}" dt="2023-03-03T10:50:52.523" v="12141" actId="14100"/>
          <ac:spMkLst>
            <pc:docMk/>
            <pc:sldMk cId="2782906664" sldId="265"/>
            <ac:spMk id="4" creationId="{27F17A74-FEC5-6C51-05CD-915904DACB52}"/>
          </ac:spMkLst>
        </pc:spChg>
        <pc:picChg chg="add del">
          <ac:chgData name="Aleksandra (Olwik) Świgoń" userId="b9ef2024-c195-4206-ada9-8685d8153517" providerId="ADAL" clId="{124719FC-D8AA-4275-809F-0C846F44C9C3}" dt="2023-03-03T10:37:55.713" v="11867" actId="21"/>
          <ac:picMkLst>
            <pc:docMk/>
            <pc:sldMk cId="2782906664" sldId="265"/>
            <ac:picMk id="25602" creationId="{0C5CD957-E04B-E5FE-16B7-39B5C962A738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2-24T12:24:36.643" v="1997"/>
        <pc:sldMkLst>
          <pc:docMk/>
          <pc:sldMk cId="928041369" sldId="266"/>
        </pc:sldMkLst>
        <pc:spChg chg="mod">
          <ac:chgData name="Aleksandra (Olwik) Świgoń" userId="b9ef2024-c195-4206-ada9-8685d8153517" providerId="ADAL" clId="{124719FC-D8AA-4275-809F-0C846F44C9C3}" dt="2023-02-24T12:22:43.889" v="1973" actId="122"/>
          <ac:spMkLst>
            <pc:docMk/>
            <pc:sldMk cId="928041369" sldId="266"/>
            <ac:spMk id="2" creationId="{1BF33663-3014-B74C-A1A0-12B49B81F4A5}"/>
          </ac:spMkLst>
        </pc:spChg>
        <pc:spChg chg="mod">
          <ac:chgData name="Aleksandra (Olwik) Świgoń" userId="b9ef2024-c195-4206-ada9-8685d8153517" providerId="ADAL" clId="{124719FC-D8AA-4275-809F-0C846F44C9C3}" dt="2023-02-24T12:22:49.359" v="1975" actId="14100"/>
          <ac:spMkLst>
            <pc:docMk/>
            <pc:sldMk cId="928041369" sldId="266"/>
            <ac:spMk id="3" creationId="{AD3C3F61-C5F7-9B09-E179-7CC96D129863}"/>
          </ac:spMkLst>
        </pc:spChg>
        <pc:spChg chg="add del">
          <ac:chgData name="Aleksandra (Olwik) Świgoń" userId="b9ef2024-c195-4206-ada9-8685d8153517" providerId="ADAL" clId="{124719FC-D8AA-4275-809F-0C846F44C9C3}" dt="2023-02-24T12:22:26.271" v="1960" actId="26606"/>
          <ac:spMkLst>
            <pc:docMk/>
            <pc:sldMk cId="928041369" sldId="266"/>
            <ac:spMk id="4103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2-24T12:22:28.553" v="1962" actId="26606"/>
          <ac:spMkLst>
            <pc:docMk/>
            <pc:sldMk cId="928041369" sldId="266"/>
            <ac:spMk id="4108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2-24T12:22:29.856" v="1964" actId="26606"/>
          <ac:spMkLst>
            <pc:docMk/>
            <pc:sldMk cId="928041369" sldId="266"/>
            <ac:spMk id="4111" creationId="{168A5C37-E0A9-462D-BC65-C14D9025FB87}"/>
          </ac:spMkLst>
        </pc:spChg>
        <pc:spChg chg="add">
          <ac:chgData name="Aleksandra (Olwik) Świgoń" userId="b9ef2024-c195-4206-ada9-8685d8153517" providerId="ADAL" clId="{124719FC-D8AA-4275-809F-0C846F44C9C3}" dt="2023-02-24T12:22:29.874" v="1965" actId="26606"/>
          <ac:spMkLst>
            <pc:docMk/>
            <pc:sldMk cId="928041369" sldId="266"/>
            <ac:spMk id="4114" creationId="{ED10CF64-F588-4794-80E9-12CBA1784939}"/>
          </ac:spMkLst>
        </pc:spChg>
        <pc:graphicFrameChg chg="add del mod modGraphic">
          <ac:chgData name="Aleksandra (Olwik) Świgoń" userId="b9ef2024-c195-4206-ada9-8685d8153517" providerId="ADAL" clId="{124719FC-D8AA-4275-809F-0C846F44C9C3}" dt="2023-02-24T12:22:19.003" v="1958" actId="21"/>
          <ac:graphicFrameMkLst>
            <pc:docMk/>
            <pc:sldMk cId="928041369" sldId="266"/>
            <ac:graphicFrameMk id="4" creationId="{27697B89-5E81-52A8-85BB-F34471C6EACB}"/>
          </ac:graphicFrameMkLst>
        </pc:graphicFrameChg>
        <pc:graphicFrameChg chg="add mod modGraphic">
          <ac:chgData name="Aleksandra (Olwik) Świgoń" userId="b9ef2024-c195-4206-ada9-8685d8153517" providerId="ADAL" clId="{124719FC-D8AA-4275-809F-0C846F44C9C3}" dt="2023-02-24T12:23:59.945" v="1991" actId="1076"/>
          <ac:graphicFrameMkLst>
            <pc:docMk/>
            <pc:sldMk cId="928041369" sldId="266"/>
            <ac:graphicFrameMk id="5" creationId="{5501ADDD-73F0-C434-8C2A-1712FB980CFC}"/>
          </ac:graphicFrameMkLst>
        </pc:graphicFrameChg>
        <pc:picChg chg="add mod">
          <ac:chgData name="Aleksandra (Olwik) Świgoń" userId="b9ef2024-c195-4206-ada9-8685d8153517" providerId="ADAL" clId="{124719FC-D8AA-4275-809F-0C846F44C9C3}" dt="2023-02-24T12:24:36.643" v="1997"/>
          <ac:picMkLst>
            <pc:docMk/>
            <pc:sldMk cId="928041369" sldId="266"/>
            <ac:picMk id="6" creationId="{B8A5FC18-8652-8371-DFC1-1D290CCD4A32}"/>
          </ac:picMkLst>
        </pc:picChg>
        <pc:picChg chg="add del mod ord">
          <ac:chgData name="Aleksandra (Olwik) Świgoń" userId="b9ef2024-c195-4206-ada9-8685d8153517" providerId="ADAL" clId="{124719FC-D8AA-4275-809F-0C846F44C9C3}" dt="2023-02-24T12:24:11.935" v="1995" actId="21"/>
          <ac:picMkLst>
            <pc:docMk/>
            <pc:sldMk cId="928041369" sldId="266"/>
            <ac:picMk id="4098" creationId="{25E3F8E6-547D-23D0-F6A5-8256F9720E3C}"/>
          </ac:picMkLst>
        </pc:picChg>
        <pc:picChg chg="add del">
          <ac:chgData name="Aleksandra (Olwik) Świgoń" userId="b9ef2024-c195-4206-ada9-8685d8153517" providerId="ADAL" clId="{124719FC-D8AA-4275-809F-0C846F44C9C3}" dt="2023-02-24T12:22:26.271" v="1960" actId="26606"/>
          <ac:picMkLst>
            <pc:docMk/>
            <pc:sldMk cId="928041369" sldId="266"/>
            <ac:picMk id="4105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2-24T12:22:28.553" v="1962" actId="26606"/>
          <ac:picMkLst>
            <pc:docMk/>
            <pc:sldMk cId="928041369" sldId="266"/>
            <ac:picMk id="4107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2-24T12:22:29.856" v="1964" actId="26606"/>
          <ac:picMkLst>
            <pc:docMk/>
            <pc:sldMk cId="928041369" sldId="266"/>
            <ac:picMk id="4110" creationId="{C63E20F8-074D-4B3B-AE66-7BBD6F1CB724}"/>
          </ac:picMkLst>
        </pc:picChg>
        <pc:picChg chg="add">
          <ac:chgData name="Aleksandra (Olwik) Świgoń" userId="b9ef2024-c195-4206-ada9-8685d8153517" providerId="ADAL" clId="{124719FC-D8AA-4275-809F-0C846F44C9C3}" dt="2023-02-24T12:22:29.874" v="1965" actId="26606"/>
          <ac:picMkLst>
            <pc:docMk/>
            <pc:sldMk cId="928041369" sldId="266"/>
            <ac:picMk id="4113" creationId="{0C8B7D16-051E-4562-B872-ABF369C457CA}"/>
          </ac:picMkLst>
        </pc:picChg>
      </pc:sldChg>
      <pc:sldChg chg="addSp modSp new mod">
        <pc:chgData name="Aleksandra (Olwik) Świgoń" userId="b9ef2024-c195-4206-ada9-8685d8153517" providerId="ADAL" clId="{124719FC-D8AA-4275-809F-0C846F44C9C3}" dt="2023-02-24T11:21:02.140" v="1753" actId="122"/>
        <pc:sldMkLst>
          <pc:docMk/>
          <pc:sldMk cId="2891098455" sldId="267"/>
        </pc:sldMkLst>
        <pc:spChg chg="mod">
          <ac:chgData name="Aleksandra (Olwik) Świgoń" userId="b9ef2024-c195-4206-ada9-8685d8153517" providerId="ADAL" clId="{124719FC-D8AA-4275-809F-0C846F44C9C3}" dt="2023-02-24T11:21:02.140" v="1753" actId="122"/>
          <ac:spMkLst>
            <pc:docMk/>
            <pc:sldMk cId="2891098455" sldId="267"/>
            <ac:spMk id="2" creationId="{3D1981FA-E752-6624-C12E-F88F64267C4B}"/>
          </ac:spMkLst>
        </pc:spChg>
        <pc:spChg chg="mod">
          <ac:chgData name="Aleksandra (Olwik) Świgoń" userId="b9ef2024-c195-4206-ada9-8685d8153517" providerId="ADAL" clId="{124719FC-D8AA-4275-809F-0C846F44C9C3}" dt="2023-02-20T13:42:58.547" v="1359"/>
          <ac:spMkLst>
            <pc:docMk/>
            <pc:sldMk cId="2891098455" sldId="267"/>
            <ac:spMk id="3" creationId="{F9429840-7FE6-BEC5-B1DA-3DD8B79C4340}"/>
          </ac:spMkLst>
        </pc:spChg>
        <pc:spChg chg="add mod">
          <ac:chgData name="Aleksandra (Olwik) Świgoń" userId="b9ef2024-c195-4206-ada9-8685d8153517" providerId="ADAL" clId="{124719FC-D8AA-4275-809F-0C846F44C9C3}" dt="2023-02-20T13:30:51.882" v="1286" actId="403"/>
          <ac:spMkLst>
            <pc:docMk/>
            <pc:sldMk cId="2891098455" sldId="267"/>
            <ac:spMk id="4" creationId="{3B9B9EA7-D702-88F9-DB2B-26B23F9C02B4}"/>
          </ac:spMkLst>
        </pc:spChg>
        <pc:picChg chg="add mod">
          <ac:chgData name="Aleksandra (Olwik) Świgoń" userId="b9ef2024-c195-4206-ada9-8685d8153517" providerId="ADAL" clId="{124719FC-D8AA-4275-809F-0C846F44C9C3}" dt="2023-02-20T13:29:38.140" v="1269" actId="1076"/>
          <ac:picMkLst>
            <pc:docMk/>
            <pc:sldMk cId="2891098455" sldId="267"/>
            <ac:picMk id="6" creationId="{A2A9766F-47E4-74FE-CED5-7055E163B9C7}"/>
          </ac:picMkLst>
        </pc:picChg>
        <pc:picChg chg="add mod">
          <ac:chgData name="Aleksandra (Olwik) Świgoń" userId="b9ef2024-c195-4206-ada9-8685d8153517" providerId="ADAL" clId="{124719FC-D8AA-4275-809F-0C846F44C9C3}" dt="2023-02-20T13:29:32.270" v="1268" actId="1036"/>
          <ac:picMkLst>
            <pc:docMk/>
            <pc:sldMk cId="2891098455" sldId="267"/>
            <ac:picMk id="8" creationId="{8CD39719-D53A-0AB5-CCE0-2847B30A2EA4}"/>
          </ac:picMkLst>
        </pc:picChg>
      </pc:sldChg>
      <pc:sldChg chg="addSp delSp modSp new mod setBg">
        <pc:chgData name="Aleksandra (Olwik) Świgoń" userId="b9ef2024-c195-4206-ada9-8685d8153517" providerId="ADAL" clId="{124719FC-D8AA-4275-809F-0C846F44C9C3}" dt="2023-03-01T21:12:27.132" v="10540" actId="1076"/>
        <pc:sldMkLst>
          <pc:docMk/>
          <pc:sldMk cId="805531808" sldId="268"/>
        </pc:sldMkLst>
        <pc:spChg chg="mod">
          <ac:chgData name="Aleksandra (Olwik) Świgoń" userId="b9ef2024-c195-4206-ada9-8685d8153517" providerId="ADAL" clId="{124719FC-D8AA-4275-809F-0C846F44C9C3}" dt="2023-03-01T21:12:15.563" v="10537" actId="26606"/>
          <ac:spMkLst>
            <pc:docMk/>
            <pc:sldMk cId="805531808" sldId="268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1T21:12:15.563" v="10537" actId="26606"/>
          <ac:spMkLst>
            <pc:docMk/>
            <pc:sldMk cId="805531808" sldId="268"/>
            <ac:spMk id="3" creationId="{67F724AE-85E8-33CD-9AFD-CDBAA995321D}"/>
          </ac:spMkLst>
        </pc:spChg>
        <pc:spChg chg="add">
          <ac:chgData name="Aleksandra (Olwik) Świgoń" userId="b9ef2024-c195-4206-ada9-8685d8153517" providerId="ADAL" clId="{124719FC-D8AA-4275-809F-0C846F44C9C3}" dt="2023-03-01T21:12:15.563" v="10537" actId="26606"/>
          <ac:spMkLst>
            <pc:docMk/>
            <pc:sldMk cId="805531808" sldId="268"/>
            <ac:spMk id="1035" creationId="{ED10CF64-F588-4794-80E9-12CBA1784939}"/>
          </ac:spMkLst>
        </pc:spChg>
        <pc:picChg chg="add mod">
          <ac:chgData name="Aleksandra (Olwik) Świgoń" userId="b9ef2024-c195-4206-ada9-8685d8153517" providerId="ADAL" clId="{124719FC-D8AA-4275-809F-0C846F44C9C3}" dt="2023-03-01T21:12:27.132" v="10540" actId="1076"/>
          <ac:picMkLst>
            <pc:docMk/>
            <pc:sldMk cId="805531808" sldId="268"/>
            <ac:picMk id="4" creationId="{0B711211-BE82-4F33-5E6A-04565B4818AA}"/>
          </ac:picMkLst>
        </pc:picChg>
        <pc:picChg chg="add del mod">
          <ac:chgData name="Aleksandra (Olwik) Świgoń" userId="b9ef2024-c195-4206-ada9-8685d8153517" providerId="ADAL" clId="{124719FC-D8AA-4275-809F-0C846F44C9C3}" dt="2023-03-01T21:12:11.245" v="10536" actId="21"/>
          <ac:picMkLst>
            <pc:docMk/>
            <pc:sldMk cId="805531808" sldId="268"/>
            <ac:picMk id="1026" creationId="{D5DF0A31-A298-BDC8-BA4F-2FC0DBB34789}"/>
          </ac:picMkLst>
        </pc:picChg>
        <pc:picChg chg="add mod ord">
          <ac:chgData name="Aleksandra (Olwik) Świgoń" userId="b9ef2024-c195-4206-ada9-8685d8153517" providerId="ADAL" clId="{124719FC-D8AA-4275-809F-0C846F44C9C3}" dt="2023-03-01T21:12:15.563" v="10537" actId="26606"/>
          <ac:picMkLst>
            <pc:docMk/>
            <pc:sldMk cId="805531808" sldId="268"/>
            <ac:picMk id="1028" creationId="{18C22F15-5D71-8A2D-FEE7-5C8A443B0E00}"/>
          </ac:picMkLst>
        </pc:picChg>
        <pc:picChg chg="add">
          <ac:chgData name="Aleksandra (Olwik) Świgoń" userId="b9ef2024-c195-4206-ada9-8685d8153517" providerId="ADAL" clId="{124719FC-D8AA-4275-809F-0C846F44C9C3}" dt="2023-03-01T21:12:15.563" v="10537" actId="26606"/>
          <ac:picMkLst>
            <pc:docMk/>
            <pc:sldMk cId="805531808" sldId="268"/>
            <ac:picMk id="1033" creationId="{0C8B7D16-051E-4562-B872-ABF369C457CA}"/>
          </ac:picMkLst>
        </pc:picChg>
      </pc:sldChg>
      <pc:sldChg chg="addSp delSp modSp new del mod setBg">
        <pc:chgData name="Aleksandra (Olwik) Świgoń" userId="b9ef2024-c195-4206-ada9-8685d8153517" providerId="ADAL" clId="{124719FC-D8AA-4275-809F-0C846F44C9C3}" dt="2023-02-20T13:42:57.301" v="1355" actId="680"/>
        <pc:sldMkLst>
          <pc:docMk/>
          <pc:sldMk cId="2118854260" sldId="268"/>
        </pc:sldMkLst>
        <pc:spChg chg="mod">
          <ac:chgData name="Aleksandra (Olwik) Świgoń" userId="b9ef2024-c195-4206-ada9-8685d8153517" providerId="ADAL" clId="{124719FC-D8AA-4275-809F-0C846F44C9C3}" dt="2023-02-20T13:42:56.495" v="1351"/>
          <ac:spMkLst>
            <pc:docMk/>
            <pc:sldMk cId="2118854260" sldId="268"/>
            <ac:spMk id="2" creationId="{FF95B79C-5AD0-62A7-1A06-4DF4E81FCED0}"/>
          </ac:spMkLst>
        </pc:spChg>
        <pc:spChg chg="add del mod">
          <ac:chgData name="Aleksandra (Olwik) Świgoń" userId="b9ef2024-c195-4206-ada9-8685d8153517" providerId="ADAL" clId="{124719FC-D8AA-4275-809F-0C846F44C9C3}" dt="2023-02-20T13:42:57.088" v="1354"/>
          <ac:spMkLst>
            <pc:docMk/>
            <pc:sldMk cId="2118854260" sldId="268"/>
            <ac:spMk id="3" creationId="{E7C4D2C9-2592-3D75-4FF5-6627E589DCF5}"/>
          </ac:spMkLst>
        </pc:spChg>
        <pc:spChg chg="add del">
          <ac:chgData name="Aleksandra (Olwik) Świgoń" userId="b9ef2024-c195-4206-ada9-8685d8153517" providerId="ADAL" clId="{124719FC-D8AA-4275-809F-0C846F44C9C3}" dt="2023-02-20T13:41:02.494" v="1338"/>
          <ac:spMkLst>
            <pc:docMk/>
            <pc:sldMk cId="2118854260" sldId="268"/>
            <ac:spMk id="4" creationId="{657F5C7E-E703-33DC-ECD9-97A645B0B1AB}"/>
          </ac:spMkLst>
        </pc:spChg>
        <pc:spChg chg="add del">
          <ac:chgData name="Aleksandra (Olwik) Świgoń" userId="b9ef2024-c195-4206-ada9-8685d8153517" providerId="ADAL" clId="{124719FC-D8AA-4275-809F-0C846F44C9C3}" dt="2023-02-20T13:42:55.246" v="1347" actId="26606"/>
          <ac:spMkLst>
            <pc:docMk/>
            <pc:sldMk cId="2118854260" sldId="268"/>
            <ac:spMk id="3078" creationId="{2EF7C252-67AA-4C4E-B73A-6C367865C153}"/>
          </ac:spMkLst>
        </pc:spChg>
        <pc:spChg chg="add del">
          <ac:chgData name="Aleksandra (Olwik) Świgoń" userId="b9ef2024-c195-4206-ada9-8685d8153517" providerId="ADAL" clId="{124719FC-D8AA-4275-809F-0C846F44C9C3}" dt="2023-02-20T13:41:26.964" v="1341" actId="26606"/>
          <ac:spMkLst>
            <pc:docMk/>
            <pc:sldMk cId="2118854260" sldId="268"/>
            <ac:spMk id="3081" creationId="{2EF7C252-67AA-4C4E-B73A-6C367865C153}"/>
          </ac:spMkLst>
        </pc:spChg>
        <pc:spChg chg="add del">
          <ac:chgData name="Aleksandra (Olwik) Świgoń" userId="b9ef2024-c195-4206-ada9-8685d8153517" providerId="ADAL" clId="{124719FC-D8AA-4275-809F-0C846F44C9C3}" dt="2023-02-20T13:41:29.405" v="1343" actId="26606"/>
          <ac:spMkLst>
            <pc:docMk/>
            <pc:sldMk cId="2118854260" sldId="268"/>
            <ac:spMk id="3083" creationId="{FCF82941-5589-49BF-B6B1-76122B2D0EA6}"/>
          </ac:spMkLst>
        </pc:spChg>
        <pc:spChg chg="add del">
          <ac:chgData name="Aleksandra (Olwik) Świgoń" userId="b9ef2024-c195-4206-ada9-8685d8153517" providerId="ADAL" clId="{124719FC-D8AA-4275-809F-0C846F44C9C3}" dt="2023-02-20T13:41:29.405" v="1343" actId="26606"/>
          <ac:spMkLst>
            <pc:docMk/>
            <pc:sldMk cId="2118854260" sldId="268"/>
            <ac:spMk id="3084" creationId="{E3DC42C2-6B58-404C-B339-2C72808A5BE1}"/>
          </ac:spMkLst>
        </pc:spChg>
        <pc:graphicFrameChg chg="add del mod ord modGraphic">
          <ac:chgData name="Aleksandra (Olwik) Świgoń" userId="b9ef2024-c195-4206-ada9-8685d8153517" providerId="ADAL" clId="{124719FC-D8AA-4275-809F-0C846F44C9C3}" dt="2023-02-20T13:42:55.976" v="1349" actId="26606"/>
          <ac:graphicFrameMkLst>
            <pc:docMk/>
            <pc:sldMk cId="2118854260" sldId="268"/>
            <ac:graphicFrameMk id="5" creationId="{0C8E8BC6-5FE6-6D09-A10F-391E067AC819}"/>
          </ac:graphicFrameMkLst>
        </pc:graphicFrameChg>
        <pc:picChg chg="add del mod ord">
          <ac:chgData name="Aleksandra (Olwik) Świgoń" userId="b9ef2024-c195-4206-ada9-8685d8153517" providerId="ADAL" clId="{124719FC-D8AA-4275-809F-0C846F44C9C3}" dt="2023-02-20T13:42:55.603" v="1348"/>
          <ac:picMkLst>
            <pc:docMk/>
            <pc:sldMk cId="2118854260" sldId="268"/>
            <ac:picMk id="3076" creationId="{D2367D60-BDA0-266D-D253-A91C980283D0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1T21:38:24.003" v="10711"/>
        <pc:sldMkLst>
          <pc:docMk/>
          <pc:sldMk cId="2857564684" sldId="269"/>
        </pc:sldMkLst>
        <pc:spChg chg="mod">
          <ac:chgData name="Aleksandra (Olwik) Świgoń" userId="b9ef2024-c195-4206-ada9-8685d8153517" providerId="ADAL" clId="{124719FC-D8AA-4275-809F-0C846F44C9C3}" dt="2023-03-01T21:38:15.855" v="10710" actId="26606"/>
          <ac:spMkLst>
            <pc:docMk/>
            <pc:sldMk cId="2857564684" sldId="269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1T21:38:15.855" v="10710" actId="26606"/>
          <ac:spMkLst>
            <pc:docMk/>
            <pc:sldMk cId="2857564684" sldId="269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1T21:30:56.926" v="10675"/>
          <ac:spMkLst>
            <pc:docMk/>
            <pc:sldMk cId="2857564684" sldId="269"/>
            <ac:spMk id="4" creationId="{2048D755-E2AE-1B95-ED2B-A078413493DA}"/>
          </ac:spMkLst>
        </pc:spChg>
        <pc:spChg chg="add">
          <ac:chgData name="Aleksandra (Olwik) Świgoń" userId="b9ef2024-c195-4206-ada9-8685d8153517" providerId="ADAL" clId="{124719FC-D8AA-4275-809F-0C846F44C9C3}" dt="2023-03-01T21:38:15.855" v="10710" actId="26606"/>
          <ac:spMkLst>
            <pc:docMk/>
            <pc:sldMk cId="2857564684" sldId="269"/>
            <ac:spMk id="4110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3-01T21:37:23.745" v="10704" actId="26606"/>
          <ac:spMkLst>
            <pc:docMk/>
            <pc:sldMk cId="2857564684" sldId="269"/>
            <ac:spMk id="4111" creationId="{8067CDDE-0F7A-4F6C-B7FA-0650DFC399B0}"/>
          </ac:spMkLst>
        </pc:spChg>
        <pc:spChg chg="add del">
          <ac:chgData name="Aleksandra (Olwik) Świgoń" userId="b9ef2024-c195-4206-ada9-8685d8153517" providerId="ADAL" clId="{124719FC-D8AA-4275-809F-0C846F44C9C3}" dt="2023-03-01T21:37:23.745" v="10704" actId="26606"/>
          <ac:spMkLst>
            <pc:docMk/>
            <pc:sldMk cId="2857564684" sldId="269"/>
            <ac:spMk id="4115" creationId="{A8635C30-AA94-45A1-A48E-3B9EF34DC2F1}"/>
          </ac:spMkLst>
        </pc:spChg>
        <pc:picChg chg="add del mod">
          <ac:chgData name="Aleksandra (Olwik) Świgoń" userId="b9ef2024-c195-4206-ada9-8685d8153517" providerId="ADAL" clId="{124719FC-D8AA-4275-809F-0C846F44C9C3}" dt="2023-03-01T21:32:09.374" v="10686" actId="21"/>
          <ac:picMkLst>
            <pc:docMk/>
            <pc:sldMk cId="2857564684" sldId="269"/>
            <ac:picMk id="5" creationId="{0C8653DE-B219-F564-88D1-7A4DDA2270F4}"/>
          </ac:picMkLst>
        </pc:picChg>
        <pc:picChg chg="add mod">
          <ac:chgData name="Aleksandra (Olwik) Świgoń" userId="b9ef2024-c195-4206-ada9-8685d8153517" providerId="ADAL" clId="{124719FC-D8AA-4275-809F-0C846F44C9C3}" dt="2023-03-01T21:38:24.003" v="10711"/>
          <ac:picMkLst>
            <pc:docMk/>
            <pc:sldMk cId="2857564684" sldId="269"/>
            <ac:picMk id="6" creationId="{E510312C-92C0-2F64-D893-4CAF72D09B5C}"/>
          </ac:picMkLst>
        </pc:picChg>
        <pc:picChg chg="add del mod">
          <ac:chgData name="Aleksandra (Olwik) Świgoń" userId="b9ef2024-c195-4206-ada9-8685d8153517" providerId="ADAL" clId="{124719FC-D8AA-4275-809F-0C846F44C9C3}" dt="2023-03-01T21:38:10.530" v="10709" actId="21"/>
          <ac:picMkLst>
            <pc:docMk/>
            <pc:sldMk cId="2857564684" sldId="269"/>
            <ac:picMk id="4100" creationId="{1EEC0018-E76F-0E39-B207-E1017CD91862}"/>
          </ac:picMkLst>
        </pc:picChg>
        <pc:picChg chg="add del">
          <ac:chgData name="Aleksandra (Olwik) Świgoń" userId="b9ef2024-c195-4206-ada9-8685d8153517" providerId="ADAL" clId="{124719FC-D8AA-4275-809F-0C846F44C9C3}" dt="2023-03-01T21:35:05.186" v="10698" actId="21"/>
          <ac:picMkLst>
            <pc:docMk/>
            <pc:sldMk cId="2857564684" sldId="269"/>
            <ac:picMk id="4102" creationId="{F1ADB5CC-EA61-985A-4142-35770F94B23E}"/>
          </ac:picMkLst>
        </pc:picChg>
        <pc:picChg chg="add del">
          <ac:chgData name="Aleksandra (Olwik) Świgoń" userId="b9ef2024-c195-4206-ada9-8685d8153517" providerId="ADAL" clId="{124719FC-D8AA-4275-809F-0C846F44C9C3}" dt="2023-03-01T21:36:10.954" v="10700" actId="21"/>
          <ac:picMkLst>
            <pc:docMk/>
            <pc:sldMk cId="2857564684" sldId="269"/>
            <ac:picMk id="4104" creationId="{8ECB8653-ED5C-7CE1-0E5D-51A8BA381B11}"/>
          </ac:picMkLst>
        </pc:picChg>
        <pc:picChg chg="add del mod ord">
          <ac:chgData name="Aleksandra (Olwik) Świgoń" userId="b9ef2024-c195-4206-ada9-8685d8153517" providerId="ADAL" clId="{124719FC-D8AA-4275-809F-0C846F44C9C3}" dt="2023-03-01T21:37:26.048" v="10706"/>
          <ac:picMkLst>
            <pc:docMk/>
            <pc:sldMk cId="2857564684" sldId="269"/>
            <ac:picMk id="4106" creationId="{704CF3C6-6389-FAF6-1CB0-AF36D8D3771A}"/>
          </ac:picMkLst>
        </pc:picChg>
        <pc:picChg chg="add mod ord">
          <ac:chgData name="Aleksandra (Olwik) Świgoń" userId="b9ef2024-c195-4206-ada9-8685d8153517" providerId="ADAL" clId="{124719FC-D8AA-4275-809F-0C846F44C9C3}" dt="2023-03-01T21:38:15.855" v="10710" actId="26606"/>
          <ac:picMkLst>
            <pc:docMk/>
            <pc:sldMk cId="2857564684" sldId="269"/>
            <ac:picMk id="4108" creationId="{73CF65B0-C1D4-983B-1638-1873B6E023D4}"/>
          </ac:picMkLst>
        </pc:picChg>
        <pc:picChg chg="add">
          <ac:chgData name="Aleksandra (Olwik) Świgoń" userId="b9ef2024-c195-4206-ada9-8685d8153517" providerId="ADAL" clId="{124719FC-D8AA-4275-809F-0C846F44C9C3}" dt="2023-03-01T21:38:15.855" v="10710" actId="26606"/>
          <ac:picMkLst>
            <pc:docMk/>
            <pc:sldMk cId="2857564684" sldId="269"/>
            <ac:picMk id="4112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3-01T21:37:23.745" v="10704" actId="26606"/>
          <ac:picMkLst>
            <pc:docMk/>
            <pc:sldMk cId="2857564684" sldId="269"/>
            <ac:picMk id="4113" creationId="{D512D38D-8965-434F-9A78-E2376070C67A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1T22:11:43.693" v="11367" actId="14100"/>
        <pc:sldMkLst>
          <pc:docMk/>
          <pc:sldMk cId="1314374223" sldId="270"/>
        </pc:sldMkLst>
        <pc:spChg chg="mod">
          <ac:chgData name="Aleksandra (Olwik) Świgoń" userId="b9ef2024-c195-4206-ada9-8685d8153517" providerId="ADAL" clId="{124719FC-D8AA-4275-809F-0C846F44C9C3}" dt="2023-03-01T22:11:43.693" v="11367" actId="14100"/>
          <ac:spMkLst>
            <pc:docMk/>
            <pc:sldMk cId="1314374223" sldId="270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1T22:11:41.227" v="11366" actId="1076"/>
          <ac:spMkLst>
            <pc:docMk/>
            <pc:sldMk cId="1314374223" sldId="270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1T21:48:34.498" v="10777" actId="26606"/>
          <ac:spMkLst>
            <pc:docMk/>
            <pc:sldMk cId="1314374223" sldId="270"/>
            <ac:spMk id="8203" creationId="{ED10CF64-F588-4794-80E9-12CBA1784939}"/>
          </ac:spMkLst>
        </pc:spChg>
        <pc:spChg chg="add">
          <ac:chgData name="Aleksandra (Olwik) Świgoń" userId="b9ef2024-c195-4206-ada9-8685d8153517" providerId="ADAL" clId="{124719FC-D8AA-4275-809F-0C846F44C9C3}" dt="2023-03-01T22:09:42.810" v="11333" actId="26606"/>
          <ac:spMkLst>
            <pc:docMk/>
            <pc:sldMk cId="1314374223" sldId="270"/>
            <ac:spMk id="8204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3-01T21:48:37.218" v="10779" actId="26606"/>
          <ac:spMkLst>
            <pc:docMk/>
            <pc:sldMk cId="1314374223" sldId="270"/>
            <ac:spMk id="8206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1T21:49:30.650" v="10802" actId="26606"/>
          <ac:spMkLst>
            <pc:docMk/>
            <pc:sldMk cId="1314374223" sldId="270"/>
            <ac:spMk id="8209" creationId="{ED10CF64-F588-4794-80E9-12CBA1784939}"/>
          </ac:spMkLst>
        </pc:spChg>
        <pc:picChg chg="add del mod">
          <ac:chgData name="Aleksandra (Olwik) Świgoń" userId="b9ef2024-c195-4206-ada9-8685d8153517" providerId="ADAL" clId="{124719FC-D8AA-4275-809F-0C846F44C9C3}" dt="2023-03-01T21:49:30.184" v="10801"/>
          <ac:picMkLst>
            <pc:docMk/>
            <pc:sldMk cId="1314374223" sldId="270"/>
            <ac:picMk id="4" creationId="{A9842931-D82F-6957-BFD1-D0B87D6A46C0}"/>
          </ac:picMkLst>
        </pc:picChg>
        <pc:picChg chg="add mod">
          <ac:chgData name="Aleksandra (Olwik) Świgoń" userId="b9ef2024-c195-4206-ada9-8685d8153517" providerId="ADAL" clId="{124719FC-D8AA-4275-809F-0C846F44C9C3}" dt="2023-03-01T22:10:15.897" v="11345" actId="1076"/>
          <ac:picMkLst>
            <pc:docMk/>
            <pc:sldMk cId="1314374223" sldId="270"/>
            <ac:picMk id="5" creationId="{ADEFB8F0-9DDC-9A46-765A-6A3C8DFD932E}"/>
          </ac:picMkLst>
        </pc:picChg>
        <pc:picChg chg="add del mod">
          <ac:chgData name="Aleksandra (Olwik) Świgoń" userId="b9ef2024-c195-4206-ada9-8685d8153517" providerId="ADAL" clId="{124719FC-D8AA-4275-809F-0C846F44C9C3}" dt="2023-03-01T22:09:36.819" v="11332" actId="21"/>
          <ac:picMkLst>
            <pc:docMk/>
            <pc:sldMk cId="1314374223" sldId="270"/>
            <ac:picMk id="8194" creationId="{0BA5CEA2-9CBC-06AD-3FB5-34A6BE7EAE68}"/>
          </ac:picMkLst>
        </pc:picChg>
        <pc:picChg chg="add del mod ord">
          <ac:chgData name="Aleksandra (Olwik) Świgoń" userId="b9ef2024-c195-4206-ada9-8685d8153517" providerId="ADAL" clId="{124719FC-D8AA-4275-809F-0C846F44C9C3}" dt="2023-03-01T21:49:32.448" v="10805"/>
          <ac:picMkLst>
            <pc:docMk/>
            <pc:sldMk cId="1314374223" sldId="270"/>
            <ac:picMk id="8196" creationId="{C74A7BF5-CC9A-D4BA-9830-BCE7437D313B}"/>
          </ac:picMkLst>
        </pc:picChg>
        <pc:picChg chg="add del">
          <ac:chgData name="Aleksandra (Olwik) Świgoń" userId="b9ef2024-c195-4206-ada9-8685d8153517" providerId="ADAL" clId="{124719FC-D8AA-4275-809F-0C846F44C9C3}" dt="2023-03-01T21:57:19.419" v="10809" actId="21"/>
          <ac:picMkLst>
            <pc:docMk/>
            <pc:sldMk cId="1314374223" sldId="270"/>
            <ac:picMk id="8198" creationId="{7E494713-B6A9-4187-4686-D70AEE9C05F6}"/>
          </ac:picMkLst>
        </pc:picChg>
        <pc:picChg chg="add del">
          <ac:chgData name="Aleksandra (Olwik) Świgoń" userId="b9ef2024-c195-4206-ada9-8685d8153517" providerId="ADAL" clId="{124719FC-D8AA-4275-809F-0C846F44C9C3}" dt="2023-03-01T22:08:42.322" v="11329" actId="21"/>
          <ac:picMkLst>
            <pc:docMk/>
            <pc:sldMk cId="1314374223" sldId="270"/>
            <ac:picMk id="8200" creationId="{2FB50EA0-16B6-F96D-E905-07DC18703E50}"/>
          </ac:picMkLst>
        </pc:picChg>
        <pc:picChg chg="add del">
          <ac:chgData name="Aleksandra (Olwik) Świgoń" userId="b9ef2024-c195-4206-ada9-8685d8153517" providerId="ADAL" clId="{124719FC-D8AA-4275-809F-0C846F44C9C3}" dt="2023-03-01T21:48:34.498" v="10777" actId="26606"/>
          <ac:picMkLst>
            <pc:docMk/>
            <pc:sldMk cId="1314374223" sldId="270"/>
            <ac:picMk id="8201" creationId="{0C8B7D16-051E-4562-B872-ABF369C457CA}"/>
          </ac:picMkLst>
        </pc:picChg>
        <pc:picChg chg="add mod ord">
          <ac:chgData name="Aleksandra (Olwik) Świgoń" userId="b9ef2024-c195-4206-ada9-8685d8153517" providerId="ADAL" clId="{124719FC-D8AA-4275-809F-0C846F44C9C3}" dt="2023-03-01T22:09:42.810" v="11333" actId="26606"/>
          <ac:picMkLst>
            <pc:docMk/>
            <pc:sldMk cId="1314374223" sldId="270"/>
            <ac:picMk id="8202" creationId="{B255C052-C7ED-153A-8C04-33F6FA781D40}"/>
          </ac:picMkLst>
        </pc:picChg>
        <pc:picChg chg="add del">
          <ac:chgData name="Aleksandra (Olwik) Świgoń" userId="b9ef2024-c195-4206-ada9-8685d8153517" providerId="ADAL" clId="{124719FC-D8AA-4275-809F-0C846F44C9C3}" dt="2023-03-01T21:48:37.218" v="10779" actId="26606"/>
          <ac:picMkLst>
            <pc:docMk/>
            <pc:sldMk cId="1314374223" sldId="270"/>
            <ac:picMk id="8205" creationId="{C63E20F8-074D-4B3B-AE66-7BBD6F1CB724}"/>
          </ac:picMkLst>
        </pc:picChg>
        <pc:picChg chg="add">
          <ac:chgData name="Aleksandra (Olwik) Świgoń" userId="b9ef2024-c195-4206-ada9-8685d8153517" providerId="ADAL" clId="{124719FC-D8AA-4275-809F-0C846F44C9C3}" dt="2023-03-01T22:09:42.810" v="11333" actId="26606"/>
          <ac:picMkLst>
            <pc:docMk/>
            <pc:sldMk cId="1314374223" sldId="270"/>
            <ac:picMk id="8207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3-01T21:49:30.650" v="10802" actId="26606"/>
          <ac:picMkLst>
            <pc:docMk/>
            <pc:sldMk cId="1314374223" sldId="270"/>
            <ac:picMk id="8208" creationId="{0C8B7D16-051E-4562-B872-ABF369C457CA}"/>
          </ac:picMkLst>
        </pc:picChg>
      </pc:sldChg>
      <pc:sldChg chg="addSp delSp modSp add mod ord setBg">
        <pc:chgData name="Aleksandra (Olwik) Świgoń" userId="b9ef2024-c195-4206-ada9-8685d8153517" providerId="ADAL" clId="{124719FC-D8AA-4275-809F-0C846F44C9C3}" dt="2023-03-03T10:06:10.675" v="11728" actId="1076"/>
        <pc:sldMkLst>
          <pc:docMk/>
          <pc:sldMk cId="2807615967" sldId="271"/>
        </pc:sldMkLst>
        <pc:spChg chg="mod">
          <ac:chgData name="Aleksandra (Olwik) Świgoń" userId="b9ef2024-c195-4206-ada9-8685d8153517" providerId="ADAL" clId="{124719FC-D8AA-4275-809F-0C846F44C9C3}" dt="2023-03-03T10:05:43.081" v="11722" actId="120"/>
          <ac:spMkLst>
            <pc:docMk/>
            <pc:sldMk cId="2807615967" sldId="271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3T10:05:59.128" v="11727" actId="14100"/>
          <ac:spMkLst>
            <pc:docMk/>
            <pc:sldMk cId="2807615967" sldId="271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3T10:03:27.098" v="11679" actId="26606"/>
          <ac:spMkLst>
            <pc:docMk/>
            <pc:sldMk cId="2807615967" sldId="271"/>
            <ac:spMk id="20493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3-03T10:04:12.562" v="11707" actId="26606"/>
          <ac:spMkLst>
            <pc:docMk/>
            <pc:sldMk cId="2807615967" sldId="271"/>
            <ac:spMk id="20496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3T10:04:11.750" v="11704" actId="26606"/>
          <ac:spMkLst>
            <pc:docMk/>
            <pc:sldMk cId="2807615967" sldId="271"/>
            <ac:spMk id="20498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3-03T10:05:37.440" v="11721" actId="26606"/>
          <ac:spMkLst>
            <pc:docMk/>
            <pc:sldMk cId="2807615967" sldId="271"/>
            <ac:spMk id="20500" creationId="{8067CDDE-0F7A-4F6C-B7FA-0650DFC399B0}"/>
          </ac:spMkLst>
        </pc:spChg>
        <pc:spChg chg="add del">
          <ac:chgData name="Aleksandra (Olwik) Świgoń" userId="b9ef2024-c195-4206-ada9-8685d8153517" providerId="ADAL" clId="{124719FC-D8AA-4275-809F-0C846F44C9C3}" dt="2023-03-03T10:04:09.391" v="11700" actId="26606"/>
          <ac:spMkLst>
            <pc:docMk/>
            <pc:sldMk cId="2807615967" sldId="271"/>
            <ac:spMk id="20501" creationId="{8067CDDE-0F7A-4F6C-B7FA-0650DFC399B0}"/>
          </ac:spMkLst>
        </pc:spChg>
        <pc:spChg chg="add del">
          <ac:chgData name="Aleksandra (Olwik) Świgoń" userId="b9ef2024-c195-4206-ada9-8685d8153517" providerId="ADAL" clId="{124719FC-D8AA-4275-809F-0C846F44C9C3}" dt="2023-03-03T10:05:37.440" v="11721" actId="26606"/>
          <ac:spMkLst>
            <pc:docMk/>
            <pc:sldMk cId="2807615967" sldId="271"/>
            <ac:spMk id="20504" creationId="{A8635C30-AA94-45A1-A48E-3B9EF34DC2F1}"/>
          </ac:spMkLst>
        </pc:spChg>
        <pc:spChg chg="add del">
          <ac:chgData name="Aleksandra (Olwik) Świgoń" userId="b9ef2024-c195-4206-ada9-8685d8153517" providerId="ADAL" clId="{124719FC-D8AA-4275-809F-0C846F44C9C3}" dt="2023-03-03T10:04:09.391" v="11700" actId="26606"/>
          <ac:spMkLst>
            <pc:docMk/>
            <pc:sldMk cId="2807615967" sldId="271"/>
            <ac:spMk id="20505" creationId="{A8635C30-AA94-45A1-A48E-3B9EF34DC2F1}"/>
          </ac:spMkLst>
        </pc:spChg>
        <pc:spChg chg="add">
          <ac:chgData name="Aleksandra (Olwik) Świgoń" userId="b9ef2024-c195-4206-ada9-8685d8153517" providerId="ADAL" clId="{124719FC-D8AA-4275-809F-0C846F44C9C3}" dt="2023-03-03T10:05:37.440" v="11721" actId="26606"/>
          <ac:spMkLst>
            <pc:docMk/>
            <pc:sldMk cId="2807615967" sldId="271"/>
            <ac:spMk id="20511" creationId="{168A5C37-E0A9-462D-BC65-C14D9025FB87}"/>
          </ac:spMkLst>
        </pc:spChg>
        <pc:picChg chg="add del mod">
          <ac:chgData name="Aleksandra (Olwik) Świgoń" userId="b9ef2024-c195-4206-ada9-8685d8153517" providerId="ADAL" clId="{124719FC-D8AA-4275-809F-0C846F44C9C3}" dt="2023-03-03T10:03:58.366" v="11698"/>
          <ac:picMkLst>
            <pc:docMk/>
            <pc:sldMk cId="2807615967" sldId="271"/>
            <ac:picMk id="4" creationId="{66EA3A67-3983-4136-9BF7-0D1CE436CB46}"/>
          </ac:picMkLst>
        </pc:picChg>
        <pc:picChg chg="add del mod">
          <ac:chgData name="Aleksandra (Olwik) Świgoń" userId="b9ef2024-c195-4206-ada9-8685d8153517" providerId="ADAL" clId="{124719FC-D8AA-4275-809F-0C846F44C9C3}" dt="2023-03-03T10:05:29.569" v="11720" actId="21"/>
          <ac:picMkLst>
            <pc:docMk/>
            <pc:sldMk cId="2807615967" sldId="271"/>
            <ac:picMk id="5" creationId="{B0404E18-7037-BA31-621A-4D1830E664F6}"/>
          </ac:picMkLst>
        </pc:picChg>
        <pc:picChg chg="add mod">
          <ac:chgData name="Aleksandra (Olwik) Świgoń" userId="b9ef2024-c195-4206-ada9-8685d8153517" providerId="ADAL" clId="{124719FC-D8AA-4275-809F-0C846F44C9C3}" dt="2023-03-03T10:06:10.675" v="11728" actId="1076"/>
          <ac:picMkLst>
            <pc:docMk/>
            <pc:sldMk cId="2807615967" sldId="271"/>
            <ac:picMk id="6" creationId="{DF2D5EE9-E9E5-E934-958B-28DE63CBDA47}"/>
          </ac:picMkLst>
        </pc:picChg>
        <pc:picChg chg="add del mod">
          <ac:chgData name="Aleksandra (Olwik) Świgoń" userId="b9ef2024-c195-4206-ada9-8685d8153517" providerId="ADAL" clId="{124719FC-D8AA-4275-809F-0C846F44C9C3}" dt="2023-03-03T10:03:12.616" v="11677" actId="21"/>
          <ac:picMkLst>
            <pc:docMk/>
            <pc:sldMk cId="2807615967" sldId="271"/>
            <ac:picMk id="20482" creationId="{B89DB190-DAAC-5E9D-C077-6B2BF860A576}"/>
          </ac:picMkLst>
        </pc:picChg>
        <pc:picChg chg="add del mod">
          <ac:chgData name="Aleksandra (Olwik) Świgoń" userId="b9ef2024-c195-4206-ada9-8685d8153517" providerId="ADAL" clId="{124719FC-D8AA-4275-809F-0C846F44C9C3}" dt="2023-03-03T10:02:47.087" v="11675" actId="21"/>
          <ac:picMkLst>
            <pc:docMk/>
            <pc:sldMk cId="2807615967" sldId="271"/>
            <ac:picMk id="20484" creationId="{86E3D1F8-5349-A537-DB8B-43C2D40BAF31}"/>
          </ac:picMkLst>
        </pc:picChg>
        <pc:picChg chg="add mod ord">
          <ac:chgData name="Aleksandra (Olwik) Świgoń" userId="b9ef2024-c195-4206-ada9-8685d8153517" providerId="ADAL" clId="{124719FC-D8AA-4275-809F-0C846F44C9C3}" dt="2023-03-03T10:05:37.440" v="11721" actId="26606"/>
          <ac:picMkLst>
            <pc:docMk/>
            <pc:sldMk cId="2807615967" sldId="271"/>
            <ac:picMk id="20486" creationId="{47D94914-7636-B74C-4EC3-6FD9BD72D55D}"/>
          </ac:picMkLst>
        </pc:picChg>
        <pc:picChg chg="add del">
          <ac:chgData name="Aleksandra (Olwik) Świgoń" userId="b9ef2024-c195-4206-ada9-8685d8153517" providerId="ADAL" clId="{124719FC-D8AA-4275-809F-0C846F44C9C3}" dt="2023-03-03T10:03:27.098" v="11679" actId="26606"/>
          <ac:picMkLst>
            <pc:docMk/>
            <pc:sldMk cId="2807615967" sldId="271"/>
            <ac:picMk id="20491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3-03T10:04:12.562" v="11707" actId="26606"/>
          <ac:picMkLst>
            <pc:docMk/>
            <pc:sldMk cId="2807615967" sldId="271"/>
            <ac:picMk id="20495" creationId="{C63E20F8-074D-4B3B-AE66-7BBD6F1CB724}"/>
          </ac:picMkLst>
        </pc:picChg>
        <pc:picChg chg="add del">
          <ac:chgData name="Aleksandra (Olwik) Świgoń" userId="b9ef2024-c195-4206-ada9-8685d8153517" providerId="ADAL" clId="{124719FC-D8AA-4275-809F-0C846F44C9C3}" dt="2023-03-03T10:04:11.750" v="11704" actId="26606"/>
          <ac:picMkLst>
            <pc:docMk/>
            <pc:sldMk cId="2807615967" sldId="271"/>
            <ac:picMk id="20499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3-03T10:05:37.440" v="11721" actId="26606"/>
          <ac:picMkLst>
            <pc:docMk/>
            <pc:sldMk cId="2807615967" sldId="271"/>
            <ac:picMk id="20502" creationId="{D512D38D-8965-434F-9A78-E2376070C67A}"/>
          </ac:picMkLst>
        </pc:picChg>
        <pc:picChg chg="add del">
          <ac:chgData name="Aleksandra (Olwik) Świgoń" userId="b9ef2024-c195-4206-ada9-8685d8153517" providerId="ADAL" clId="{124719FC-D8AA-4275-809F-0C846F44C9C3}" dt="2023-03-03T10:04:09.391" v="11700" actId="26606"/>
          <ac:picMkLst>
            <pc:docMk/>
            <pc:sldMk cId="2807615967" sldId="271"/>
            <ac:picMk id="20503" creationId="{D512D38D-8965-434F-9A78-E2376070C67A}"/>
          </ac:picMkLst>
        </pc:picChg>
        <pc:picChg chg="add">
          <ac:chgData name="Aleksandra (Olwik) Świgoń" userId="b9ef2024-c195-4206-ada9-8685d8153517" providerId="ADAL" clId="{124719FC-D8AA-4275-809F-0C846F44C9C3}" dt="2023-03-03T10:05:37.440" v="11721" actId="26606"/>
          <ac:picMkLst>
            <pc:docMk/>
            <pc:sldMk cId="2807615967" sldId="271"/>
            <ac:picMk id="20509" creationId="{C63E20F8-074D-4B3B-AE66-7BBD6F1CB724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1T22:26:12.525" v="11396" actId="1076"/>
        <pc:sldMkLst>
          <pc:docMk/>
          <pc:sldMk cId="1675755535" sldId="272"/>
        </pc:sldMkLst>
        <pc:spChg chg="mod">
          <ac:chgData name="Aleksandra (Olwik) Świgoń" userId="b9ef2024-c195-4206-ada9-8685d8153517" providerId="ADAL" clId="{124719FC-D8AA-4275-809F-0C846F44C9C3}" dt="2023-03-01T22:25:44.643" v="11390" actId="26606"/>
          <ac:spMkLst>
            <pc:docMk/>
            <pc:sldMk cId="1675755535" sldId="272"/>
            <ac:spMk id="2" creationId="{031A3BC2-472C-586B-1FB8-9C554EB5EEB9}"/>
          </ac:spMkLst>
        </pc:spChg>
        <pc:spChg chg="mod ord">
          <ac:chgData name="Aleksandra (Olwik) Świgoń" userId="b9ef2024-c195-4206-ada9-8685d8153517" providerId="ADAL" clId="{124719FC-D8AA-4275-809F-0C846F44C9C3}" dt="2023-03-01T22:26:07.158" v="11394" actId="14100"/>
          <ac:spMkLst>
            <pc:docMk/>
            <pc:sldMk cId="1675755535" sldId="272"/>
            <ac:spMk id="3" creationId="{67F724AE-85E8-33CD-9AFD-CDBAA995321D}"/>
          </ac:spMkLst>
        </pc:spChg>
        <pc:picChg chg="add del mod">
          <ac:chgData name="Aleksandra (Olwik) Świgoń" userId="b9ef2024-c195-4206-ada9-8685d8153517" providerId="ADAL" clId="{124719FC-D8AA-4275-809F-0C846F44C9C3}" dt="2023-03-01T22:25:41.985" v="11389" actId="21"/>
          <ac:picMkLst>
            <pc:docMk/>
            <pc:sldMk cId="1675755535" sldId="272"/>
            <ac:picMk id="4" creationId="{351610C9-8033-772C-5A75-7DAF937FAF57}"/>
          </ac:picMkLst>
        </pc:picChg>
        <pc:picChg chg="add mod">
          <ac:chgData name="Aleksandra (Olwik) Świgoń" userId="b9ef2024-c195-4206-ada9-8685d8153517" providerId="ADAL" clId="{124719FC-D8AA-4275-809F-0C846F44C9C3}" dt="2023-03-01T22:26:12.525" v="11396" actId="1076"/>
          <ac:picMkLst>
            <pc:docMk/>
            <pc:sldMk cId="1675755535" sldId="272"/>
            <ac:picMk id="5" creationId="{D99C1988-8FC8-76CA-8344-15B6F5534622}"/>
          </ac:picMkLst>
        </pc:picChg>
        <pc:picChg chg="add del mod">
          <ac:chgData name="Aleksandra (Olwik) Świgoń" userId="b9ef2024-c195-4206-ada9-8685d8153517" providerId="ADAL" clId="{124719FC-D8AA-4275-809F-0C846F44C9C3}" dt="2023-03-01T22:24:35.419" v="11376" actId="21"/>
          <ac:picMkLst>
            <pc:docMk/>
            <pc:sldMk cId="1675755535" sldId="272"/>
            <ac:picMk id="11266" creationId="{D36F6D56-B046-ECB5-4254-DAD1AC644431}"/>
          </ac:picMkLst>
        </pc:picChg>
        <pc:picChg chg="add del mod">
          <ac:chgData name="Aleksandra (Olwik) Świgoń" userId="b9ef2024-c195-4206-ada9-8685d8153517" providerId="ADAL" clId="{124719FC-D8AA-4275-809F-0C846F44C9C3}" dt="2023-03-01T22:25:39.675" v="11388" actId="21"/>
          <ac:picMkLst>
            <pc:docMk/>
            <pc:sldMk cId="1675755535" sldId="272"/>
            <ac:picMk id="11268" creationId="{0F76BCD0-B7B0-86B6-86BB-A2634FCBE8FB}"/>
          </ac:picMkLst>
        </pc:picChg>
        <pc:picChg chg="add mod">
          <ac:chgData name="Aleksandra (Olwik) Świgoń" userId="b9ef2024-c195-4206-ada9-8685d8153517" providerId="ADAL" clId="{124719FC-D8AA-4275-809F-0C846F44C9C3}" dt="2023-03-01T22:25:44.643" v="11390" actId="26606"/>
          <ac:picMkLst>
            <pc:docMk/>
            <pc:sldMk cId="1675755535" sldId="272"/>
            <ac:picMk id="11270" creationId="{C812BDBC-7168-32B6-4880-68AE1125158F}"/>
          </ac:picMkLst>
        </pc:picChg>
      </pc:sldChg>
      <pc:sldChg chg="addSp delSp modSp add mod ord setBg">
        <pc:chgData name="Aleksandra (Olwik) Świgoń" userId="b9ef2024-c195-4206-ada9-8685d8153517" providerId="ADAL" clId="{124719FC-D8AA-4275-809F-0C846F44C9C3}" dt="2023-03-02T00:36:41.148" v="11554" actId="14100"/>
        <pc:sldMkLst>
          <pc:docMk/>
          <pc:sldMk cId="3379503727" sldId="273"/>
        </pc:sldMkLst>
        <pc:spChg chg="mod">
          <ac:chgData name="Aleksandra (Olwik) Świgoń" userId="b9ef2024-c195-4206-ada9-8685d8153517" providerId="ADAL" clId="{124719FC-D8AA-4275-809F-0C846F44C9C3}" dt="2023-03-02T00:36:41.148" v="11554" actId="14100"/>
          <ac:spMkLst>
            <pc:docMk/>
            <pc:sldMk cId="3379503727" sldId="273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2T00:35:46.442" v="11544" actId="26606"/>
          <ac:spMkLst>
            <pc:docMk/>
            <pc:sldMk cId="3379503727" sldId="273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2T00:35:44.257" v="11541" actId="26606"/>
          <ac:spMkLst>
            <pc:docMk/>
            <pc:sldMk cId="3379503727" sldId="273"/>
            <ac:spMk id="16395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2T00:35:46.424" v="11543" actId="26606"/>
          <ac:spMkLst>
            <pc:docMk/>
            <pc:sldMk cId="3379503727" sldId="273"/>
            <ac:spMk id="16397" creationId="{CBD94887-6A10-4F62-8EE1-B2BCFA1F380F}"/>
          </ac:spMkLst>
        </pc:spChg>
        <pc:spChg chg="add">
          <ac:chgData name="Aleksandra (Olwik) Świgoń" userId="b9ef2024-c195-4206-ada9-8685d8153517" providerId="ADAL" clId="{124719FC-D8AA-4275-809F-0C846F44C9C3}" dt="2023-03-02T00:35:46.442" v="11544" actId="26606"/>
          <ac:spMkLst>
            <pc:docMk/>
            <pc:sldMk cId="3379503727" sldId="273"/>
            <ac:spMk id="16401" creationId="{168A5C37-E0A9-462D-BC65-C14D9025FB87}"/>
          </ac:spMkLst>
        </pc:spChg>
        <pc:picChg chg="add mod">
          <ac:chgData name="Aleksandra (Olwik) Świgoń" userId="b9ef2024-c195-4206-ada9-8685d8153517" providerId="ADAL" clId="{124719FC-D8AA-4275-809F-0C846F44C9C3}" dt="2023-03-02T00:36:35.665" v="11553" actId="1076"/>
          <ac:picMkLst>
            <pc:docMk/>
            <pc:sldMk cId="3379503727" sldId="273"/>
            <ac:picMk id="4" creationId="{9FD0D0AA-CB71-8655-5EAC-12DA088C7205}"/>
          </ac:picMkLst>
        </pc:picChg>
        <pc:picChg chg="add del mod">
          <ac:chgData name="Aleksandra (Olwik) Świgoń" userId="b9ef2024-c195-4206-ada9-8685d8153517" providerId="ADAL" clId="{124719FC-D8AA-4275-809F-0C846F44C9C3}" dt="2023-03-02T00:35:33.485" v="11539" actId="21"/>
          <ac:picMkLst>
            <pc:docMk/>
            <pc:sldMk cId="3379503727" sldId="273"/>
            <ac:picMk id="16386" creationId="{2D93C1D4-CD40-0D34-7D51-F9FFA43BDBE7}"/>
          </ac:picMkLst>
        </pc:picChg>
        <pc:picChg chg="add mod ord">
          <ac:chgData name="Aleksandra (Olwik) Świgoń" userId="b9ef2024-c195-4206-ada9-8685d8153517" providerId="ADAL" clId="{124719FC-D8AA-4275-809F-0C846F44C9C3}" dt="2023-03-02T00:35:46.442" v="11544" actId="26606"/>
          <ac:picMkLst>
            <pc:docMk/>
            <pc:sldMk cId="3379503727" sldId="273"/>
            <ac:picMk id="16388" creationId="{0272E429-12A6-1F5A-226C-490A2BCF247B}"/>
          </ac:picMkLst>
        </pc:picChg>
        <pc:picChg chg="add del">
          <ac:chgData name="Aleksandra (Olwik) Świgoń" userId="b9ef2024-c195-4206-ada9-8685d8153517" providerId="ADAL" clId="{124719FC-D8AA-4275-809F-0C846F44C9C3}" dt="2023-03-02T00:35:44.257" v="11541" actId="26606"/>
          <ac:picMkLst>
            <pc:docMk/>
            <pc:sldMk cId="3379503727" sldId="273"/>
            <ac:picMk id="16393" creationId="{C63E20F8-074D-4B3B-AE66-7BBD6F1CB724}"/>
          </ac:picMkLst>
        </pc:picChg>
        <pc:picChg chg="add del">
          <ac:chgData name="Aleksandra (Olwik) Świgoń" userId="b9ef2024-c195-4206-ada9-8685d8153517" providerId="ADAL" clId="{124719FC-D8AA-4275-809F-0C846F44C9C3}" dt="2023-03-02T00:35:46.424" v="11543" actId="26606"/>
          <ac:picMkLst>
            <pc:docMk/>
            <pc:sldMk cId="3379503727" sldId="273"/>
            <ac:picMk id="16398" creationId="{A3D512BA-228A-4979-9312-ACD246E1099D}"/>
          </ac:picMkLst>
        </pc:picChg>
        <pc:picChg chg="add">
          <ac:chgData name="Aleksandra (Olwik) Świgoń" userId="b9ef2024-c195-4206-ada9-8685d8153517" providerId="ADAL" clId="{124719FC-D8AA-4275-809F-0C846F44C9C3}" dt="2023-03-02T00:35:46.442" v="11544" actId="26606"/>
          <ac:picMkLst>
            <pc:docMk/>
            <pc:sldMk cId="3379503727" sldId="273"/>
            <ac:picMk id="16400" creationId="{C63E20F8-074D-4B3B-AE66-7BBD6F1CB724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2T00:26:23.643" v="11469"/>
        <pc:sldMkLst>
          <pc:docMk/>
          <pc:sldMk cId="2260841123" sldId="274"/>
        </pc:sldMkLst>
        <pc:spChg chg="mod">
          <ac:chgData name="Aleksandra (Olwik) Świgoń" userId="b9ef2024-c195-4206-ada9-8685d8153517" providerId="ADAL" clId="{124719FC-D8AA-4275-809F-0C846F44C9C3}" dt="2023-03-02T00:26:20.979" v="11463" actId="26606"/>
          <ac:spMkLst>
            <pc:docMk/>
            <pc:sldMk cId="2260841123" sldId="274"/>
            <ac:spMk id="2" creationId="{031A3BC2-472C-586B-1FB8-9C554EB5EEB9}"/>
          </ac:spMkLst>
        </pc:spChg>
        <pc:spChg chg="mod ord">
          <ac:chgData name="Aleksandra (Olwik) Świgoń" userId="b9ef2024-c195-4206-ada9-8685d8153517" providerId="ADAL" clId="{124719FC-D8AA-4275-809F-0C846F44C9C3}" dt="2023-03-02T00:26:12.458" v="11459" actId="26606"/>
          <ac:spMkLst>
            <pc:docMk/>
            <pc:sldMk cId="2260841123" sldId="274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2T00:23:06.299" v="11434" actId="26606"/>
          <ac:spMkLst>
            <pc:docMk/>
            <pc:sldMk cId="2260841123" sldId="274"/>
            <ac:spMk id="14347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2T00:23:07.682" v="11436" actId="26606"/>
          <ac:spMkLst>
            <pc:docMk/>
            <pc:sldMk cId="2260841123" sldId="274"/>
            <ac:spMk id="14349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3-02T00:23:10.136" v="11438" actId="26606"/>
          <ac:spMkLst>
            <pc:docMk/>
            <pc:sldMk cId="2260841123" sldId="274"/>
            <ac:spMk id="14353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2T00:26:20.979" v="11463" actId="26606"/>
          <ac:spMkLst>
            <pc:docMk/>
            <pc:sldMk cId="2260841123" sldId="274"/>
            <ac:spMk id="14356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3-02T00:26:11.585" v="11457" actId="26606"/>
          <ac:spMkLst>
            <pc:docMk/>
            <pc:sldMk cId="2260841123" sldId="274"/>
            <ac:spMk id="14363" creationId="{ED10CF64-F588-4794-80E9-12CBA1784939}"/>
          </ac:spMkLst>
        </pc:spChg>
        <pc:spChg chg="add del">
          <ac:chgData name="Aleksandra (Olwik) Świgoń" userId="b9ef2024-c195-4206-ada9-8685d8153517" providerId="ADAL" clId="{124719FC-D8AA-4275-809F-0C846F44C9C3}" dt="2023-03-02T00:26:12.458" v="11459" actId="26606"/>
          <ac:spMkLst>
            <pc:docMk/>
            <pc:sldMk cId="2260841123" sldId="274"/>
            <ac:spMk id="14366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2T00:26:20.979" v="11463" actId="26606"/>
          <ac:spMkLst>
            <pc:docMk/>
            <pc:sldMk cId="2260841123" sldId="274"/>
            <ac:spMk id="14369" creationId="{ED10CF64-F588-4794-80E9-12CBA1784939}"/>
          </ac:spMkLst>
        </pc:spChg>
        <pc:picChg chg="add del mod">
          <ac:chgData name="Aleksandra (Olwik) Świgoń" userId="b9ef2024-c195-4206-ada9-8685d8153517" providerId="ADAL" clId="{124719FC-D8AA-4275-809F-0C846F44C9C3}" dt="2023-03-02T00:26:21.435" v="11464" actId="21"/>
          <ac:picMkLst>
            <pc:docMk/>
            <pc:sldMk cId="2260841123" sldId="274"/>
            <ac:picMk id="4" creationId="{6CCC5B91-1E3F-AE55-95A5-5A63AE16E083}"/>
          </ac:picMkLst>
        </pc:picChg>
        <pc:picChg chg="add del mod">
          <ac:chgData name="Aleksandra (Olwik) Świgoń" userId="b9ef2024-c195-4206-ada9-8685d8153517" providerId="ADAL" clId="{124719FC-D8AA-4275-809F-0C846F44C9C3}" dt="2023-03-02T00:26:20.731" v="11462"/>
          <ac:picMkLst>
            <pc:docMk/>
            <pc:sldMk cId="2260841123" sldId="274"/>
            <ac:picMk id="5" creationId="{46C7CA83-333F-1CA7-97BE-05F654CDAE48}"/>
          </ac:picMkLst>
        </pc:picChg>
        <pc:picChg chg="add del mod">
          <ac:chgData name="Aleksandra (Olwik) Świgoń" userId="b9ef2024-c195-4206-ada9-8685d8153517" providerId="ADAL" clId="{124719FC-D8AA-4275-809F-0C846F44C9C3}" dt="2023-03-02T00:22:56.324" v="11432" actId="21"/>
          <ac:picMkLst>
            <pc:docMk/>
            <pc:sldMk cId="2260841123" sldId="274"/>
            <ac:picMk id="14338" creationId="{0C778BD5-183E-7834-A572-9C1F13174FE4}"/>
          </ac:picMkLst>
        </pc:picChg>
        <pc:picChg chg="add del mod ord">
          <ac:chgData name="Aleksandra (Olwik) Świgoń" userId="b9ef2024-c195-4206-ada9-8685d8153517" providerId="ADAL" clId="{124719FC-D8AA-4275-809F-0C846F44C9C3}" dt="2023-03-02T00:26:23.023" v="11468" actId="21"/>
          <ac:picMkLst>
            <pc:docMk/>
            <pc:sldMk cId="2260841123" sldId="274"/>
            <ac:picMk id="14340" creationId="{EAEBC70B-9D94-CC82-20B6-BA43F296695E}"/>
          </ac:picMkLst>
        </pc:picChg>
        <pc:picChg chg="add del mod ord">
          <ac:chgData name="Aleksandra (Olwik) Świgoń" userId="b9ef2024-c195-4206-ada9-8685d8153517" providerId="ADAL" clId="{124719FC-D8AA-4275-809F-0C846F44C9C3}" dt="2023-03-02T00:26:23.643" v="11469"/>
          <ac:picMkLst>
            <pc:docMk/>
            <pc:sldMk cId="2260841123" sldId="274"/>
            <ac:picMk id="14342" creationId="{CCDBA66B-D0BC-FE2A-F710-C7BECDD4C969}"/>
          </ac:picMkLst>
        </pc:picChg>
        <pc:picChg chg="add del">
          <ac:chgData name="Aleksandra (Olwik) Świgoń" userId="b9ef2024-c195-4206-ada9-8685d8153517" providerId="ADAL" clId="{124719FC-D8AA-4275-809F-0C846F44C9C3}" dt="2023-03-02T00:23:06.299" v="11434" actId="26606"/>
          <ac:picMkLst>
            <pc:docMk/>
            <pc:sldMk cId="2260841123" sldId="274"/>
            <ac:picMk id="14345" creationId="{C63E20F8-074D-4B3B-AE66-7BBD6F1CB724}"/>
          </ac:picMkLst>
        </pc:picChg>
        <pc:picChg chg="add del">
          <ac:chgData name="Aleksandra (Olwik) Świgoń" userId="b9ef2024-c195-4206-ada9-8685d8153517" providerId="ADAL" clId="{124719FC-D8AA-4275-809F-0C846F44C9C3}" dt="2023-03-02T00:23:07.682" v="11436" actId="26606"/>
          <ac:picMkLst>
            <pc:docMk/>
            <pc:sldMk cId="2260841123" sldId="274"/>
            <ac:picMk id="14350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3-02T00:23:10.136" v="11438" actId="26606"/>
          <ac:picMkLst>
            <pc:docMk/>
            <pc:sldMk cId="2260841123" sldId="274"/>
            <ac:picMk id="14352" creationId="{C63E20F8-074D-4B3B-AE66-7BBD6F1CB724}"/>
          </ac:picMkLst>
        </pc:picChg>
        <pc:picChg chg="add del">
          <ac:chgData name="Aleksandra (Olwik) Świgoń" userId="b9ef2024-c195-4206-ada9-8685d8153517" providerId="ADAL" clId="{124719FC-D8AA-4275-809F-0C846F44C9C3}" dt="2023-03-02T00:26:20.979" v="11463" actId="26606"/>
          <ac:picMkLst>
            <pc:docMk/>
            <pc:sldMk cId="2260841123" sldId="274"/>
            <ac:picMk id="14355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3-02T00:26:11.585" v="11457" actId="26606"/>
          <ac:picMkLst>
            <pc:docMk/>
            <pc:sldMk cId="2260841123" sldId="274"/>
            <ac:picMk id="14361" creationId="{0C8B7D16-051E-4562-B872-ABF369C457CA}"/>
          </ac:picMkLst>
        </pc:picChg>
        <pc:picChg chg="add del">
          <ac:chgData name="Aleksandra (Olwik) Świgoń" userId="b9ef2024-c195-4206-ada9-8685d8153517" providerId="ADAL" clId="{124719FC-D8AA-4275-809F-0C846F44C9C3}" dt="2023-03-02T00:26:12.458" v="11459" actId="26606"/>
          <ac:picMkLst>
            <pc:docMk/>
            <pc:sldMk cId="2260841123" sldId="274"/>
            <ac:picMk id="14365" creationId="{C63E20F8-074D-4B3B-AE66-7BBD6F1CB724}"/>
          </ac:picMkLst>
        </pc:picChg>
        <pc:picChg chg="add del">
          <ac:chgData name="Aleksandra (Olwik) Świgoń" userId="b9ef2024-c195-4206-ada9-8685d8153517" providerId="ADAL" clId="{124719FC-D8AA-4275-809F-0C846F44C9C3}" dt="2023-03-02T00:26:20.979" v="11463" actId="26606"/>
          <ac:picMkLst>
            <pc:docMk/>
            <pc:sldMk cId="2260841123" sldId="274"/>
            <ac:picMk id="14368" creationId="{0C8B7D16-051E-4562-B872-ABF369C457CA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2T00:51:28.063" v="11620" actId="1076"/>
        <pc:sldMkLst>
          <pc:docMk/>
          <pc:sldMk cId="3344500706" sldId="275"/>
        </pc:sldMkLst>
        <pc:spChg chg="mod">
          <ac:chgData name="Aleksandra (Olwik) Świgoń" userId="b9ef2024-c195-4206-ada9-8685d8153517" providerId="ADAL" clId="{124719FC-D8AA-4275-809F-0C846F44C9C3}" dt="2023-03-02T00:46:56.323" v="11610" actId="14100"/>
          <ac:spMkLst>
            <pc:docMk/>
            <pc:sldMk cId="3344500706" sldId="275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2T00:46:31.306" v="11606" actId="26606"/>
          <ac:spMkLst>
            <pc:docMk/>
            <pc:sldMk cId="3344500706" sldId="275"/>
            <ac:spMk id="3" creationId="{67F724AE-85E8-33CD-9AFD-CDBAA995321D}"/>
          </ac:spMkLst>
        </pc:spChg>
        <pc:spChg chg="add">
          <ac:chgData name="Aleksandra (Olwik) Świgoń" userId="b9ef2024-c195-4206-ada9-8685d8153517" providerId="ADAL" clId="{124719FC-D8AA-4275-809F-0C846F44C9C3}" dt="2023-03-02T00:46:31.306" v="11606" actId="26606"/>
          <ac:spMkLst>
            <pc:docMk/>
            <pc:sldMk cId="3344500706" sldId="275"/>
            <ac:spMk id="18439" creationId="{CBD94887-6A10-4F62-8EE1-B2BCFA1F380F}"/>
          </ac:spMkLst>
        </pc:spChg>
        <pc:picChg chg="add mod">
          <ac:chgData name="Aleksandra (Olwik) Świgoń" userId="b9ef2024-c195-4206-ada9-8685d8153517" providerId="ADAL" clId="{124719FC-D8AA-4275-809F-0C846F44C9C3}" dt="2023-03-02T00:51:28.063" v="11620" actId="1076"/>
          <ac:picMkLst>
            <pc:docMk/>
            <pc:sldMk cId="3344500706" sldId="275"/>
            <ac:picMk id="5" creationId="{E62CD593-DE97-F297-B11D-B1BC593EE8C8}"/>
          </ac:picMkLst>
        </pc:picChg>
        <pc:picChg chg="add mod ord">
          <ac:chgData name="Aleksandra (Olwik) Świgoń" userId="b9ef2024-c195-4206-ada9-8685d8153517" providerId="ADAL" clId="{124719FC-D8AA-4275-809F-0C846F44C9C3}" dt="2023-03-02T00:46:31.306" v="11606" actId="26606"/>
          <ac:picMkLst>
            <pc:docMk/>
            <pc:sldMk cId="3344500706" sldId="275"/>
            <ac:picMk id="18434" creationId="{544DFA86-5D39-89B1-40FB-29B327B526E8}"/>
          </ac:picMkLst>
        </pc:picChg>
        <pc:picChg chg="add del mod">
          <ac:chgData name="Aleksandra (Olwik) Świgoń" userId="b9ef2024-c195-4206-ada9-8685d8153517" providerId="ADAL" clId="{124719FC-D8AA-4275-809F-0C846F44C9C3}" dt="2023-03-02T00:50:06.836" v="11614" actId="21"/>
          <ac:picMkLst>
            <pc:docMk/>
            <pc:sldMk cId="3344500706" sldId="275"/>
            <ac:picMk id="18436" creationId="{1CE9EBDC-6DF9-F872-75D8-109BF22E8500}"/>
          </ac:picMkLst>
        </pc:picChg>
        <pc:picChg chg="add">
          <ac:chgData name="Aleksandra (Olwik) Świgoń" userId="b9ef2024-c195-4206-ada9-8685d8153517" providerId="ADAL" clId="{124719FC-D8AA-4275-809F-0C846F44C9C3}" dt="2023-03-02T00:46:31.306" v="11606" actId="26606"/>
          <ac:picMkLst>
            <pc:docMk/>
            <pc:sldMk cId="3344500706" sldId="275"/>
            <ac:picMk id="18441" creationId="{A3D512BA-228A-4979-9312-ACD246E1099D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3T10:26:51.198" v="11789" actId="1076"/>
        <pc:sldMkLst>
          <pc:docMk/>
          <pc:sldMk cId="2429418891" sldId="276"/>
        </pc:sldMkLst>
        <pc:spChg chg="mod">
          <ac:chgData name="Aleksandra (Olwik) Świgoń" userId="b9ef2024-c195-4206-ada9-8685d8153517" providerId="ADAL" clId="{124719FC-D8AA-4275-809F-0C846F44C9C3}" dt="2023-03-03T10:26:36.271" v="11784" actId="120"/>
          <ac:spMkLst>
            <pc:docMk/>
            <pc:sldMk cId="2429418891" sldId="276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3T10:26:33.002" v="11783" actId="27636"/>
          <ac:spMkLst>
            <pc:docMk/>
            <pc:sldMk cId="2429418891" sldId="276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3T10:26:03.550" v="11767" actId="26606"/>
          <ac:spMkLst>
            <pc:docMk/>
            <pc:sldMk cId="2429418891" sldId="276"/>
            <ac:spMk id="22539" creationId="{168A5C37-E0A9-462D-BC65-C14D9025FB87}"/>
          </ac:spMkLst>
        </pc:spChg>
        <pc:spChg chg="add del">
          <ac:chgData name="Aleksandra (Olwik) Świgoń" userId="b9ef2024-c195-4206-ada9-8685d8153517" providerId="ADAL" clId="{124719FC-D8AA-4275-809F-0C846F44C9C3}" dt="2023-03-03T10:26:27.632" v="11781" actId="26606"/>
          <ac:spMkLst>
            <pc:docMk/>
            <pc:sldMk cId="2429418891" sldId="276"/>
            <ac:spMk id="22542" creationId="{ED10CF64-F588-4794-80E9-12CBA1784939}"/>
          </ac:spMkLst>
        </pc:spChg>
        <pc:spChg chg="add">
          <ac:chgData name="Aleksandra (Olwik) Świgoń" userId="b9ef2024-c195-4206-ada9-8685d8153517" providerId="ADAL" clId="{124719FC-D8AA-4275-809F-0C846F44C9C3}" dt="2023-03-03T10:26:27.632" v="11781" actId="26606"/>
          <ac:spMkLst>
            <pc:docMk/>
            <pc:sldMk cId="2429418891" sldId="276"/>
            <ac:spMk id="22549" creationId="{168A5C37-E0A9-462D-BC65-C14D9025FB87}"/>
          </ac:spMkLst>
        </pc:spChg>
        <pc:picChg chg="add del mod">
          <ac:chgData name="Aleksandra (Olwik) Świgoń" userId="b9ef2024-c195-4206-ada9-8685d8153517" providerId="ADAL" clId="{124719FC-D8AA-4275-809F-0C846F44C9C3}" dt="2023-03-03T10:26:24.480" v="11780" actId="21"/>
          <ac:picMkLst>
            <pc:docMk/>
            <pc:sldMk cId="2429418891" sldId="276"/>
            <ac:picMk id="4" creationId="{19896E14-1560-708D-00E6-AE0E2951F229}"/>
          </ac:picMkLst>
        </pc:picChg>
        <pc:picChg chg="add mod">
          <ac:chgData name="Aleksandra (Olwik) Świgoń" userId="b9ef2024-c195-4206-ada9-8685d8153517" providerId="ADAL" clId="{124719FC-D8AA-4275-809F-0C846F44C9C3}" dt="2023-03-03T10:26:51.198" v="11789" actId="1076"/>
          <ac:picMkLst>
            <pc:docMk/>
            <pc:sldMk cId="2429418891" sldId="276"/>
            <ac:picMk id="5" creationId="{0A0E5A50-B553-E64B-4848-C2571D187EC8}"/>
          </ac:picMkLst>
        </pc:picChg>
        <pc:picChg chg="add del mod">
          <ac:chgData name="Aleksandra (Olwik) Świgoń" userId="b9ef2024-c195-4206-ada9-8685d8153517" providerId="ADAL" clId="{124719FC-D8AA-4275-809F-0C846F44C9C3}" dt="2023-03-03T10:25:52.744" v="11765" actId="21"/>
          <ac:picMkLst>
            <pc:docMk/>
            <pc:sldMk cId="2429418891" sldId="276"/>
            <ac:picMk id="22530" creationId="{A868C137-E0BD-8241-6D14-0E71186A3CBC}"/>
          </ac:picMkLst>
        </pc:picChg>
        <pc:picChg chg="add mod ord">
          <ac:chgData name="Aleksandra (Olwik) Świgoń" userId="b9ef2024-c195-4206-ada9-8685d8153517" providerId="ADAL" clId="{124719FC-D8AA-4275-809F-0C846F44C9C3}" dt="2023-03-03T10:26:03.567" v="11768" actId="26606"/>
          <ac:picMkLst>
            <pc:docMk/>
            <pc:sldMk cId="2429418891" sldId="276"/>
            <ac:picMk id="22532" creationId="{41276F32-638F-FEFA-534F-066F227E96F4}"/>
          </ac:picMkLst>
        </pc:picChg>
        <pc:picChg chg="add del">
          <ac:chgData name="Aleksandra (Olwik) Świgoń" userId="b9ef2024-c195-4206-ada9-8685d8153517" providerId="ADAL" clId="{124719FC-D8AA-4275-809F-0C846F44C9C3}" dt="2023-03-03T10:26:03.550" v="11767" actId="26606"/>
          <ac:picMkLst>
            <pc:docMk/>
            <pc:sldMk cId="2429418891" sldId="276"/>
            <ac:picMk id="22537" creationId="{C63E20F8-074D-4B3B-AE66-7BBD6F1CB724}"/>
          </ac:picMkLst>
        </pc:picChg>
        <pc:picChg chg="add del">
          <ac:chgData name="Aleksandra (Olwik) Świgoń" userId="b9ef2024-c195-4206-ada9-8685d8153517" providerId="ADAL" clId="{124719FC-D8AA-4275-809F-0C846F44C9C3}" dt="2023-03-03T10:26:27.632" v="11781" actId="26606"/>
          <ac:picMkLst>
            <pc:docMk/>
            <pc:sldMk cId="2429418891" sldId="276"/>
            <ac:picMk id="22541" creationId="{0C8B7D16-051E-4562-B872-ABF369C457CA}"/>
          </ac:picMkLst>
        </pc:picChg>
        <pc:picChg chg="add">
          <ac:chgData name="Aleksandra (Olwik) Świgoń" userId="b9ef2024-c195-4206-ada9-8685d8153517" providerId="ADAL" clId="{124719FC-D8AA-4275-809F-0C846F44C9C3}" dt="2023-03-03T10:26:27.632" v="11781" actId="26606"/>
          <ac:picMkLst>
            <pc:docMk/>
            <pc:sldMk cId="2429418891" sldId="276"/>
            <ac:picMk id="22547" creationId="{C63E20F8-074D-4B3B-AE66-7BBD6F1CB724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3T10:38:33.193" v="11873" actId="167"/>
        <pc:sldMkLst>
          <pc:docMk/>
          <pc:sldMk cId="2820609569" sldId="277"/>
        </pc:sldMkLst>
        <pc:spChg chg="mod">
          <ac:chgData name="Aleksandra (Olwik) Świgoń" userId="b9ef2024-c195-4206-ada9-8685d8153517" providerId="ADAL" clId="{124719FC-D8AA-4275-809F-0C846F44C9C3}" dt="2023-03-03T10:36:12.295" v="11853" actId="14100"/>
          <ac:spMkLst>
            <pc:docMk/>
            <pc:sldMk cId="2820609569" sldId="277"/>
            <ac:spMk id="2" creationId="{031A3BC2-472C-586B-1FB8-9C554EB5EEB9}"/>
          </ac:spMkLst>
        </pc:spChg>
        <pc:spChg chg="add del mod">
          <ac:chgData name="Aleksandra (Olwik) Świgoń" userId="b9ef2024-c195-4206-ada9-8685d8153517" providerId="ADAL" clId="{124719FC-D8AA-4275-809F-0C846F44C9C3}" dt="2023-03-03T10:36:50.799" v="11862" actId="21"/>
          <ac:spMkLst>
            <pc:docMk/>
            <pc:sldMk cId="2820609569" sldId="277"/>
            <ac:spMk id="3" creationId="{67F724AE-85E8-33CD-9AFD-CDBAA995321D}"/>
          </ac:spMkLst>
        </pc:spChg>
        <pc:spChg chg="add del mod">
          <ac:chgData name="Aleksandra (Olwik) Świgoń" userId="b9ef2024-c195-4206-ada9-8685d8153517" providerId="ADAL" clId="{124719FC-D8AA-4275-809F-0C846F44C9C3}" dt="2023-03-03T10:36:43.769" v="11860" actId="21"/>
          <ac:spMkLst>
            <pc:docMk/>
            <pc:sldMk cId="2820609569" sldId="277"/>
            <ac:spMk id="6" creationId="{7F118BBF-C6CD-F6BE-0DFB-6E60B64A8451}"/>
          </ac:spMkLst>
        </pc:spChg>
        <pc:spChg chg="add del">
          <ac:chgData name="Aleksandra (Olwik) Świgoń" userId="b9ef2024-c195-4206-ada9-8685d8153517" providerId="ADAL" clId="{124719FC-D8AA-4275-809F-0C846F44C9C3}" dt="2023-03-03T10:35:39.246" v="11841" actId="26606"/>
          <ac:spMkLst>
            <pc:docMk/>
            <pc:sldMk cId="2820609569" sldId="277"/>
            <ac:spMk id="24587" creationId="{ED10CF64-F588-4794-80E9-12CBA1784939}"/>
          </ac:spMkLst>
        </pc:spChg>
        <pc:grpChg chg="add del">
          <ac:chgData name="Aleksandra (Olwik) Świgoń" userId="b9ef2024-c195-4206-ada9-8685d8153517" providerId="ADAL" clId="{124719FC-D8AA-4275-809F-0C846F44C9C3}" dt="2023-03-03T10:35:39.246" v="11841" actId="26606"/>
          <ac:grpSpMkLst>
            <pc:docMk/>
            <pc:sldMk cId="2820609569" sldId="277"/>
            <ac:grpSpMk id="24592" creationId="{58B25CAD-A790-499A-926B-116E10915ED3}"/>
          </ac:grpSpMkLst>
        </pc:grpChg>
        <pc:grpChg chg="add del">
          <ac:chgData name="Aleksandra (Olwik) Świgoń" userId="b9ef2024-c195-4206-ada9-8685d8153517" providerId="ADAL" clId="{124719FC-D8AA-4275-809F-0C846F44C9C3}" dt="2023-03-03T10:35:39.246" v="11841" actId="26606"/>
          <ac:grpSpMkLst>
            <pc:docMk/>
            <pc:sldMk cId="2820609569" sldId="277"/>
            <ac:grpSpMk id="24674" creationId="{811B40AE-63DC-41CA-B0D1-EF99F055F5E6}"/>
          </ac:grpSpMkLst>
        </pc:grpChg>
        <pc:picChg chg="add del mod">
          <ac:chgData name="Aleksandra (Olwik) Świgoń" userId="b9ef2024-c195-4206-ada9-8685d8153517" providerId="ADAL" clId="{124719FC-D8AA-4275-809F-0C846F44C9C3}" dt="2023-03-03T10:37:31.445" v="11865" actId="14100"/>
          <ac:picMkLst>
            <pc:docMk/>
            <pc:sldMk cId="2820609569" sldId="277"/>
            <ac:picMk id="4" creationId="{82A9A51D-97FC-1A3F-C45F-67ECB67295EA}"/>
          </ac:picMkLst>
        </pc:picChg>
        <pc:picChg chg="add mod">
          <ac:chgData name="Aleksandra (Olwik) Świgoń" userId="b9ef2024-c195-4206-ada9-8685d8153517" providerId="ADAL" clId="{124719FC-D8AA-4275-809F-0C846F44C9C3}" dt="2023-03-03T10:38:33.193" v="11873" actId="167"/>
          <ac:picMkLst>
            <pc:docMk/>
            <pc:sldMk cId="2820609569" sldId="277"/>
            <ac:picMk id="7" creationId="{F6407CAE-D697-DCFD-450C-064B34FBE267}"/>
          </ac:picMkLst>
        </pc:picChg>
        <pc:picChg chg="add del mod">
          <ac:chgData name="Aleksandra (Olwik) Świgoń" userId="b9ef2024-c195-4206-ada9-8685d8153517" providerId="ADAL" clId="{124719FC-D8AA-4275-809F-0C846F44C9C3}" dt="2023-03-03T10:33:01.753" v="11824" actId="21"/>
          <ac:picMkLst>
            <pc:docMk/>
            <pc:sldMk cId="2820609569" sldId="277"/>
            <ac:picMk id="24578" creationId="{32F0A75B-5F03-8C60-8A5B-78334987F7ED}"/>
          </ac:picMkLst>
        </pc:picChg>
        <pc:picChg chg="add del mod ord">
          <ac:chgData name="Aleksandra (Olwik) Świgoń" userId="b9ef2024-c195-4206-ada9-8685d8153517" providerId="ADAL" clId="{124719FC-D8AA-4275-809F-0C846F44C9C3}" dt="2023-03-03T10:37:24.552" v="11864" actId="21"/>
          <ac:picMkLst>
            <pc:docMk/>
            <pc:sldMk cId="2820609569" sldId="277"/>
            <ac:picMk id="24580" creationId="{EB509413-67A6-A71E-CAFE-012857FDBD46}"/>
          </ac:picMkLst>
        </pc:picChg>
        <pc:picChg chg="add del">
          <ac:chgData name="Aleksandra (Olwik) Świgoń" userId="b9ef2024-c195-4206-ada9-8685d8153517" providerId="ADAL" clId="{124719FC-D8AA-4275-809F-0C846F44C9C3}" dt="2023-03-03T10:35:39.246" v="11841" actId="26606"/>
          <ac:picMkLst>
            <pc:docMk/>
            <pc:sldMk cId="2820609569" sldId="277"/>
            <ac:picMk id="24585" creationId="{0C8B7D16-051E-4562-B872-ABF369C457CA}"/>
          </ac:picMkLst>
        </pc:picChg>
      </pc:sldChg>
      <pc:sldChg chg="addSp delSp modSp new mod setBg">
        <pc:chgData name="Aleksandra (Olwik) Świgoń" userId="b9ef2024-c195-4206-ada9-8685d8153517" providerId="ADAL" clId="{124719FC-D8AA-4275-809F-0C846F44C9C3}" dt="2023-03-01T21:16:29.615" v="10550" actId="27636"/>
        <pc:sldMkLst>
          <pc:docMk/>
          <pc:sldMk cId="2905038745" sldId="278"/>
        </pc:sldMkLst>
        <pc:spChg chg="mod">
          <ac:chgData name="Aleksandra (Olwik) Świgoń" userId="b9ef2024-c195-4206-ada9-8685d8153517" providerId="ADAL" clId="{124719FC-D8AA-4275-809F-0C846F44C9C3}" dt="2023-03-01T21:16:16.574" v="10544" actId="26606"/>
          <ac:spMkLst>
            <pc:docMk/>
            <pc:sldMk cId="2905038745" sldId="278"/>
            <ac:spMk id="2" creationId="{9BEF5486-DDC0-71B6-E586-D47CA060953F}"/>
          </ac:spMkLst>
        </pc:spChg>
        <pc:spChg chg="mod">
          <ac:chgData name="Aleksandra (Olwik) Świgoń" userId="b9ef2024-c195-4206-ada9-8685d8153517" providerId="ADAL" clId="{124719FC-D8AA-4275-809F-0C846F44C9C3}" dt="2023-03-01T21:16:29.615" v="10550" actId="27636"/>
          <ac:spMkLst>
            <pc:docMk/>
            <pc:sldMk cId="2905038745" sldId="278"/>
            <ac:spMk id="3" creationId="{A9066A42-CFA7-923B-F0E7-DC0482E96FCA}"/>
          </ac:spMkLst>
        </pc:spChg>
        <pc:spChg chg="add del">
          <ac:chgData name="Aleksandra (Olwik) Świgoń" userId="b9ef2024-c195-4206-ada9-8685d8153517" providerId="ADAL" clId="{124719FC-D8AA-4275-809F-0C846F44C9C3}" dt="2023-03-01T21:16:29.570" v="10549" actId="26606"/>
          <ac:spMkLst>
            <pc:docMk/>
            <pc:sldMk cId="2905038745" sldId="278"/>
            <ac:spMk id="2057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3-01T21:16:29.564" v="10548" actId="26606"/>
          <ac:spMkLst>
            <pc:docMk/>
            <pc:sldMk cId="2905038745" sldId="278"/>
            <ac:spMk id="2064" creationId="{CBD94887-6A10-4F62-8EE1-B2BCFA1F380F}"/>
          </ac:spMkLst>
        </pc:spChg>
        <pc:spChg chg="add">
          <ac:chgData name="Aleksandra (Olwik) Świgoń" userId="b9ef2024-c195-4206-ada9-8685d8153517" providerId="ADAL" clId="{124719FC-D8AA-4275-809F-0C846F44C9C3}" dt="2023-03-01T21:16:29.570" v="10549" actId="26606"/>
          <ac:spMkLst>
            <pc:docMk/>
            <pc:sldMk cId="2905038745" sldId="278"/>
            <ac:spMk id="2068" creationId="{CBD94887-6A10-4F62-8EE1-B2BCFA1F380F}"/>
          </ac:spMkLst>
        </pc:spChg>
        <pc:picChg chg="add del">
          <ac:chgData name="Aleksandra (Olwik) Świgoń" userId="b9ef2024-c195-4206-ada9-8685d8153517" providerId="ADAL" clId="{124719FC-D8AA-4275-809F-0C846F44C9C3}" dt="2023-03-01T21:14:33.707" v="10542" actId="21"/>
          <ac:picMkLst>
            <pc:docMk/>
            <pc:sldMk cId="2905038745" sldId="278"/>
            <ac:picMk id="2050" creationId="{E7EBDD66-233D-8E4E-79D5-AA6EF702B029}"/>
          </ac:picMkLst>
        </pc:picChg>
        <pc:picChg chg="add mod ord">
          <ac:chgData name="Aleksandra (Olwik) Świgoń" userId="b9ef2024-c195-4206-ada9-8685d8153517" providerId="ADAL" clId="{124719FC-D8AA-4275-809F-0C846F44C9C3}" dt="2023-03-01T21:16:29.564" v="10548" actId="26606"/>
          <ac:picMkLst>
            <pc:docMk/>
            <pc:sldMk cId="2905038745" sldId="278"/>
            <ac:picMk id="2052" creationId="{64C8E5A2-BB1C-1DAA-FA68-6C39B2934133}"/>
          </ac:picMkLst>
        </pc:picChg>
        <pc:picChg chg="add del">
          <ac:chgData name="Aleksandra (Olwik) Świgoń" userId="b9ef2024-c195-4206-ada9-8685d8153517" providerId="ADAL" clId="{124719FC-D8AA-4275-809F-0C846F44C9C3}" dt="2023-03-01T21:16:29.570" v="10549" actId="26606"/>
          <ac:picMkLst>
            <pc:docMk/>
            <pc:sldMk cId="2905038745" sldId="278"/>
            <ac:picMk id="2059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3-01T21:16:29.564" v="10548" actId="26606"/>
          <ac:picMkLst>
            <pc:docMk/>
            <pc:sldMk cId="2905038745" sldId="278"/>
            <ac:picMk id="2066" creationId="{A3D512BA-228A-4979-9312-ACD246E1099D}"/>
          </ac:picMkLst>
        </pc:picChg>
        <pc:picChg chg="add">
          <ac:chgData name="Aleksandra (Olwik) Świgoń" userId="b9ef2024-c195-4206-ada9-8685d8153517" providerId="ADAL" clId="{124719FC-D8AA-4275-809F-0C846F44C9C3}" dt="2023-03-01T21:16:29.570" v="10549" actId="26606"/>
          <ac:picMkLst>
            <pc:docMk/>
            <pc:sldMk cId="2905038745" sldId="278"/>
            <ac:picMk id="2069" creationId="{A3D512BA-228A-4979-9312-ACD246E1099D}"/>
          </ac:picMkLst>
        </pc:picChg>
      </pc:sldChg>
      <pc:sldChg chg="addSp delSp modSp new del mod setBg">
        <pc:chgData name="Aleksandra (Olwik) Świgoń" userId="b9ef2024-c195-4206-ada9-8685d8153517" providerId="ADAL" clId="{124719FC-D8AA-4275-809F-0C846F44C9C3}" dt="2023-03-01T21:22:43.834" v="10600" actId="2696"/>
        <pc:sldMkLst>
          <pc:docMk/>
          <pc:sldMk cId="4007870094" sldId="279"/>
        </pc:sldMkLst>
        <pc:spChg chg="mod">
          <ac:chgData name="Aleksandra (Olwik) Świgoń" userId="b9ef2024-c195-4206-ada9-8685d8153517" providerId="ADAL" clId="{124719FC-D8AA-4275-809F-0C846F44C9C3}" dt="2023-03-01T21:18:56.449" v="10561" actId="21"/>
          <ac:spMkLst>
            <pc:docMk/>
            <pc:sldMk cId="4007870094" sldId="279"/>
            <ac:spMk id="2" creationId="{78CE50BB-FFFE-C2C6-2884-D48C281F27C3}"/>
          </ac:spMkLst>
        </pc:spChg>
        <pc:spChg chg="mod">
          <ac:chgData name="Aleksandra (Olwik) Świgoń" userId="b9ef2024-c195-4206-ada9-8685d8153517" providerId="ADAL" clId="{124719FC-D8AA-4275-809F-0C846F44C9C3}" dt="2023-03-01T21:19:02.674" v="10563" actId="21"/>
          <ac:spMkLst>
            <pc:docMk/>
            <pc:sldMk cId="4007870094" sldId="279"/>
            <ac:spMk id="3" creationId="{795FF9C6-832E-38A1-E0C8-44E832C2D0A6}"/>
          </ac:spMkLst>
        </pc:spChg>
        <pc:spChg chg="add">
          <ac:chgData name="Aleksandra (Olwik) Świgoń" userId="b9ef2024-c195-4206-ada9-8685d8153517" providerId="ADAL" clId="{124719FC-D8AA-4275-809F-0C846F44C9C3}" dt="2023-03-01T21:17:44.228" v="10552" actId="26606"/>
          <ac:spMkLst>
            <pc:docMk/>
            <pc:sldMk cId="4007870094" sldId="279"/>
            <ac:spMk id="3079" creationId="{CBD94887-6A10-4F62-8EE1-B2BCFA1F380F}"/>
          </ac:spMkLst>
        </pc:spChg>
        <pc:picChg chg="add del mod ord">
          <ac:chgData name="Aleksandra (Olwik) Świgoń" userId="b9ef2024-c195-4206-ada9-8685d8153517" providerId="ADAL" clId="{124719FC-D8AA-4275-809F-0C846F44C9C3}" dt="2023-03-01T21:18:32.305" v="10555" actId="21"/>
          <ac:picMkLst>
            <pc:docMk/>
            <pc:sldMk cId="4007870094" sldId="279"/>
            <ac:picMk id="3074" creationId="{386AA457-4B0B-614C-C461-8DF235C6B6B9}"/>
          </ac:picMkLst>
        </pc:picChg>
        <pc:picChg chg="add">
          <ac:chgData name="Aleksandra (Olwik) Świgoń" userId="b9ef2024-c195-4206-ada9-8685d8153517" providerId="ADAL" clId="{124719FC-D8AA-4275-809F-0C846F44C9C3}" dt="2023-03-01T21:17:44.228" v="10552" actId="26606"/>
          <ac:picMkLst>
            <pc:docMk/>
            <pc:sldMk cId="4007870094" sldId="279"/>
            <ac:picMk id="3081" creationId="{A3D512BA-228A-4979-9312-ACD246E1099D}"/>
          </ac:picMkLst>
        </pc:picChg>
      </pc:sldChg>
      <pc:sldChg chg="addSp delSp modSp new mod setBg">
        <pc:chgData name="Aleksandra (Olwik) Świgoń" userId="b9ef2024-c195-4206-ada9-8685d8153517" providerId="ADAL" clId="{124719FC-D8AA-4275-809F-0C846F44C9C3}" dt="2023-03-01T21:33:46.609" v="10696" actId="26606"/>
        <pc:sldMkLst>
          <pc:docMk/>
          <pc:sldMk cId="3053277880" sldId="280"/>
        </pc:sldMkLst>
        <pc:spChg chg="mod">
          <ac:chgData name="Aleksandra (Olwik) Świgoń" userId="b9ef2024-c195-4206-ada9-8685d8153517" providerId="ADAL" clId="{124719FC-D8AA-4275-809F-0C846F44C9C3}" dt="2023-03-01T21:33:46.609" v="10696" actId="26606"/>
          <ac:spMkLst>
            <pc:docMk/>
            <pc:sldMk cId="3053277880" sldId="280"/>
            <ac:spMk id="2" creationId="{9981D272-8C91-5BDA-1205-DA3CC9E485D6}"/>
          </ac:spMkLst>
        </pc:spChg>
        <pc:spChg chg="mod">
          <ac:chgData name="Aleksandra (Olwik) Świgoń" userId="b9ef2024-c195-4206-ada9-8685d8153517" providerId="ADAL" clId="{124719FC-D8AA-4275-809F-0C846F44C9C3}" dt="2023-03-01T21:33:46.609" v="10696" actId="26606"/>
          <ac:spMkLst>
            <pc:docMk/>
            <pc:sldMk cId="3053277880" sldId="280"/>
            <ac:spMk id="3" creationId="{4451864D-8CEA-AF08-CF37-040B4A8909EF}"/>
          </ac:spMkLst>
        </pc:spChg>
        <pc:spChg chg="add del">
          <ac:chgData name="Aleksandra (Olwik) Świgoń" userId="b9ef2024-c195-4206-ada9-8685d8153517" providerId="ADAL" clId="{124719FC-D8AA-4275-809F-0C846F44C9C3}" dt="2023-03-01T21:33:44.246" v="10693" actId="26606"/>
          <ac:spMkLst>
            <pc:docMk/>
            <pc:sldMk cId="3053277880" sldId="280"/>
            <ac:spMk id="6151" creationId="{CBD94887-6A10-4F62-8EE1-B2BCFA1F380F}"/>
          </ac:spMkLst>
        </pc:spChg>
        <pc:spChg chg="add del">
          <ac:chgData name="Aleksandra (Olwik) Świgoń" userId="b9ef2024-c195-4206-ada9-8685d8153517" providerId="ADAL" clId="{124719FC-D8AA-4275-809F-0C846F44C9C3}" dt="2023-03-01T21:33:46.590" v="10695" actId="26606"/>
          <ac:spMkLst>
            <pc:docMk/>
            <pc:sldMk cId="3053277880" sldId="280"/>
            <ac:spMk id="6156" creationId="{ED10CF64-F588-4794-80E9-12CBA1784939}"/>
          </ac:spMkLst>
        </pc:spChg>
        <pc:spChg chg="add">
          <ac:chgData name="Aleksandra (Olwik) Świgoń" userId="b9ef2024-c195-4206-ada9-8685d8153517" providerId="ADAL" clId="{124719FC-D8AA-4275-809F-0C846F44C9C3}" dt="2023-03-01T21:33:46.609" v="10696" actId="26606"/>
          <ac:spMkLst>
            <pc:docMk/>
            <pc:sldMk cId="3053277880" sldId="280"/>
            <ac:spMk id="6159" creationId="{168A5C37-E0A9-462D-BC65-C14D9025FB87}"/>
          </ac:spMkLst>
        </pc:spChg>
        <pc:picChg chg="add mod ord">
          <ac:chgData name="Aleksandra (Olwik) Świgoń" userId="b9ef2024-c195-4206-ada9-8685d8153517" providerId="ADAL" clId="{124719FC-D8AA-4275-809F-0C846F44C9C3}" dt="2023-03-01T21:33:46.609" v="10696" actId="26606"/>
          <ac:picMkLst>
            <pc:docMk/>
            <pc:sldMk cId="3053277880" sldId="280"/>
            <ac:picMk id="6146" creationId="{9A4E3F4F-ECC6-4502-F93F-FE5CDC5E9F98}"/>
          </ac:picMkLst>
        </pc:picChg>
        <pc:picChg chg="add del">
          <ac:chgData name="Aleksandra (Olwik) Świgoń" userId="b9ef2024-c195-4206-ada9-8685d8153517" providerId="ADAL" clId="{124719FC-D8AA-4275-809F-0C846F44C9C3}" dt="2023-03-01T21:33:44.246" v="10693" actId="26606"/>
          <ac:picMkLst>
            <pc:docMk/>
            <pc:sldMk cId="3053277880" sldId="280"/>
            <ac:picMk id="6153" creationId="{A3D512BA-228A-4979-9312-ACD246E1099D}"/>
          </ac:picMkLst>
        </pc:picChg>
        <pc:picChg chg="add del">
          <ac:chgData name="Aleksandra (Olwik) Świgoń" userId="b9ef2024-c195-4206-ada9-8685d8153517" providerId="ADAL" clId="{124719FC-D8AA-4275-809F-0C846F44C9C3}" dt="2023-03-01T21:33:46.590" v="10695" actId="26606"/>
          <ac:picMkLst>
            <pc:docMk/>
            <pc:sldMk cId="3053277880" sldId="280"/>
            <ac:picMk id="6155" creationId="{0C8B7D16-051E-4562-B872-ABF369C457CA}"/>
          </ac:picMkLst>
        </pc:picChg>
        <pc:picChg chg="add">
          <ac:chgData name="Aleksandra (Olwik) Świgoń" userId="b9ef2024-c195-4206-ada9-8685d8153517" providerId="ADAL" clId="{124719FC-D8AA-4275-809F-0C846F44C9C3}" dt="2023-03-01T21:33:46.609" v="10696" actId="26606"/>
          <ac:picMkLst>
            <pc:docMk/>
            <pc:sldMk cId="3053277880" sldId="280"/>
            <ac:picMk id="6158" creationId="{C63E20F8-074D-4B3B-AE66-7BBD6F1CB724}"/>
          </ac:picMkLst>
        </pc:picChg>
      </pc:sldChg>
      <pc:sldChg chg="addSp delSp modSp new mod setBg">
        <pc:chgData name="Aleksandra (Olwik) Świgoń" userId="b9ef2024-c195-4206-ada9-8685d8153517" providerId="ADAL" clId="{124719FC-D8AA-4275-809F-0C846F44C9C3}" dt="2023-03-01T21:45:06.542" v="10769" actId="1076"/>
        <pc:sldMkLst>
          <pc:docMk/>
          <pc:sldMk cId="882425588" sldId="281"/>
        </pc:sldMkLst>
        <pc:spChg chg="mod ord">
          <ac:chgData name="Aleksandra (Olwik) Świgoń" userId="b9ef2024-c195-4206-ada9-8685d8153517" providerId="ADAL" clId="{124719FC-D8AA-4275-809F-0C846F44C9C3}" dt="2023-03-01T21:45:06.542" v="10769" actId="1076"/>
          <ac:spMkLst>
            <pc:docMk/>
            <pc:sldMk cId="882425588" sldId="281"/>
            <ac:spMk id="2" creationId="{37B0B2F2-5CA9-B7E3-67C7-3DFC87438A8B}"/>
          </ac:spMkLst>
        </pc:spChg>
        <pc:spChg chg="del mod">
          <ac:chgData name="Aleksandra (Olwik) Świgoń" userId="b9ef2024-c195-4206-ada9-8685d8153517" providerId="ADAL" clId="{124719FC-D8AA-4275-809F-0C846F44C9C3}" dt="2023-03-01T21:39:37.305" v="10714" actId="3680"/>
          <ac:spMkLst>
            <pc:docMk/>
            <pc:sldMk cId="882425588" sldId="281"/>
            <ac:spMk id="3" creationId="{7AAA7BDC-3769-1396-5AB5-AC1322F34F72}"/>
          </ac:spMkLst>
        </pc:spChg>
        <pc:spChg chg="add del mod">
          <ac:chgData name="Aleksandra (Olwik) Świgoń" userId="b9ef2024-c195-4206-ada9-8685d8153517" providerId="ADAL" clId="{124719FC-D8AA-4275-809F-0C846F44C9C3}" dt="2023-03-01T21:43:50.548" v="10753" actId="21"/>
          <ac:spMkLst>
            <pc:docMk/>
            <pc:sldMk cId="882425588" sldId="281"/>
            <ac:spMk id="6" creationId="{44B8EEA2-BA00-B60D-4195-79A546D5479E}"/>
          </ac:spMkLst>
        </pc:spChg>
        <pc:spChg chg="add">
          <ac:chgData name="Aleksandra (Olwik) Świgoń" userId="b9ef2024-c195-4206-ada9-8685d8153517" providerId="ADAL" clId="{124719FC-D8AA-4275-809F-0C846F44C9C3}" dt="2023-03-01T21:44:06.185" v="10755" actId="26606"/>
          <ac:spMkLst>
            <pc:docMk/>
            <pc:sldMk cId="882425588" sldId="281"/>
            <ac:spMk id="7177" creationId="{0DC895F7-4E59-40FB-87DD-ACE47F94C143}"/>
          </ac:spMkLst>
        </pc:spChg>
        <pc:graphicFrameChg chg="add del mod ord modGraphic">
          <ac:chgData name="Aleksandra (Olwik) Świgoń" userId="b9ef2024-c195-4206-ada9-8685d8153517" providerId="ADAL" clId="{124719FC-D8AA-4275-809F-0C846F44C9C3}" dt="2023-03-01T21:43:44.305" v="10751" actId="21"/>
          <ac:graphicFrameMkLst>
            <pc:docMk/>
            <pc:sldMk cId="882425588" sldId="281"/>
            <ac:graphicFrameMk id="4" creationId="{4A462487-BD21-78EC-5EF5-575E0F110400}"/>
          </ac:graphicFrameMkLst>
        </pc:graphicFrameChg>
        <pc:graphicFrameChg chg="add del mod">
          <ac:chgData name="Aleksandra (Olwik) Świgoń" userId="b9ef2024-c195-4206-ada9-8685d8153517" providerId="ADAL" clId="{124719FC-D8AA-4275-809F-0C846F44C9C3}" dt="2023-03-01T21:43:55.619" v="10754" actId="21"/>
          <ac:graphicFrameMkLst>
            <pc:docMk/>
            <pc:sldMk cId="882425588" sldId="281"/>
            <ac:graphicFrameMk id="7" creationId="{90D58DE4-D09F-AF44-F689-044B0C24344B}"/>
          </ac:graphicFrameMkLst>
        </pc:graphicFrameChg>
        <pc:graphicFrameChg chg="add mod">
          <ac:chgData name="Aleksandra (Olwik) Świgoń" userId="b9ef2024-c195-4206-ada9-8685d8153517" providerId="ADAL" clId="{124719FC-D8AA-4275-809F-0C846F44C9C3}" dt="2023-03-01T21:45:01.403" v="10768" actId="1076"/>
          <ac:graphicFrameMkLst>
            <pc:docMk/>
            <pc:sldMk cId="882425588" sldId="281"/>
            <ac:graphicFrameMk id="8" creationId="{017D5C83-A5E4-8ED9-F6A8-27BA9B2E8951}"/>
          </ac:graphicFrameMkLst>
        </pc:graphicFrameChg>
        <pc:picChg chg="add mod">
          <ac:chgData name="Aleksandra (Olwik) Świgoń" userId="b9ef2024-c195-4206-ada9-8685d8153517" providerId="ADAL" clId="{124719FC-D8AA-4275-809F-0C846F44C9C3}" dt="2023-03-01T21:44:06.185" v="10755" actId="26606"/>
          <ac:picMkLst>
            <pc:docMk/>
            <pc:sldMk cId="882425588" sldId="281"/>
            <ac:picMk id="7170" creationId="{0600EE15-52F2-2560-3B20-7D5FE105B5DB}"/>
          </ac:picMkLst>
        </pc:picChg>
        <pc:picChg chg="add">
          <ac:chgData name="Aleksandra (Olwik) Świgoń" userId="b9ef2024-c195-4206-ada9-8685d8153517" providerId="ADAL" clId="{124719FC-D8AA-4275-809F-0C846F44C9C3}" dt="2023-03-01T21:44:06.185" v="10755" actId="26606"/>
          <ac:picMkLst>
            <pc:docMk/>
            <pc:sldMk cId="882425588" sldId="281"/>
            <ac:picMk id="7175" creationId="{CBECFFDC-94DB-4DA3-94FE-22FEDDA8FA30}"/>
          </ac:picMkLst>
        </pc:picChg>
        <pc:picChg chg="add">
          <ac:chgData name="Aleksandra (Olwik) Świgoń" userId="b9ef2024-c195-4206-ada9-8685d8153517" providerId="ADAL" clId="{124719FC-D8AA-4275-809F-0C846F44C9C3}" dt="2023-03-01T21:44:06.185" v="10755" actId="26606"/>
          <ac:picMkLst>
            <pc:docMk/>
            <pc:sldMk cId="882425588" sldId="281"/>
            <ac:picMk id="7179" creationId="{1A4C720E-710D-44F8-A8D7-2BAA61E1814B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1T22:04:57.543" v="11292"/>
        <pc:sldMkLst>
          <pc:docMk/>
          <pc:sldMk cId="1102322252" sldId="282"/>
        </pc:sldMkLst>
        <pc:spChg chg="mod">
          <ac:chgData name="Aleksandra (Olwik) Świgoń" userId="b9ef2024-c195-4206-ada9-8685d8153517" providerId="ADAL" clId="{124719FC-D8AA-4275-809F-0C846F44C9C3}" dt="2023-03-01T22:00:16.361" v="10873" actId="14100"/>
          <ac:spMkLst>
            <pc:docMk/>
            <pc:sldMk cId="1102322252" sldId="282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1T22:03:00.186" v="11118" actId="21"/>
          <ac:spMkLst>
            <pc:docMk/>
            <pc:sldMk cId="1102322252" sldId="282"/>
            <ac:spMk id="3" creationId="{67F724AE-85E8-33CD-9AFD-CDBAA995321D}"/>
          </ac:spMkLst>
        </pc:spChg>
        <pc:spChg chg="add mod">
          <ac:chgData name="Aleksandra (Olwik) Świgoń" userId="b9ef2024-c195-4206-ada9-8685d8153517" providerId="ADAL" clId="{124719FC-D8AA-4275-809F-0C846F44C9C3}" dt="2023-03-01T22:04:40.063" v="11279" actId="1037"/>
          <ac:spMkLst>
            <pc:docMk/>
            <pc:sldMk cId="1102322252" sldId="282"/>
            <ac:spMk id="6" creationId="{7F3F2E96-7F9A-1EE0-AA41-992C75F8F144}"/>
          </ac:spMkLst>
        </pc:spChg>
        <pc:spChg chg="add mod">
          <ac:chgData name="Aleksandra (Olwik) Świgoń" userId="b9ef2024-c195-4206-ada9-8685d8153517" providerId="ADAL" clId="{124719FC-D8AA-4275-809F-0C846F44C9C3}" dt="2023-03-01T22:04:45.111" v="11291" actId="1037"/>
          <ac:spMkLst>
            <pc:docMk/>
            <pc:sldMk cId="1102322252" sldId="282"/>
            <ac:spMk id="8" creationId="{8E39D734-985C-1CCE-0F2D-90DED433E546}"/>
          </ac:spMkLst>
        </pc:spChg>
        <pc:spChg chg="add">
          <ac:chgData name="Aleksandra (Olwik) Świgoń" userId="b9ef2024-c195-4206-ada9-8685d8153517" providerId="ADAL" clId="{124719FC-D8AA-4275-809F-0C846F44C9C3}" dt="2023-03-01T21:57:33.443" v="10811" actId="26606"/>
          <ac:spMkLst>
            <pc:docMk/>
            <pc:sldMk cId="1102322252" sldId="282"/>
            <ac:spMk id="11" creationId="{168A5C37-E0A9-462D-BC65-C14D9025FB87}"/>
          </ac:spMkLst>
        </pc:spChg>
        <pc:picChg chg="add mod ord">
          <ac:chgData name="Aleksandra (Olwik) Świgoń" userId="b9ef2024-c195-4206-ada9-8685d8153517" providerId="ADAL" clId="{124719FC-D8AA-4275-809F-0C846F44C9C3}" dt="2023-03-01T22:04:57.543" v="11292"/>
          <ac:picMkLst>
            <pc:docMk/>
            <pc:sldMk cId="1102322252" sldId="282"/>
            <ac:picMk id="4" creationId="{C28FE829-DFAE-778E-2989-5E66F640E665}"/>
          </ac:picMkLst>
        </pc:picChg>
        <pc:picChg chg="add">
          <ac:chgData name="Aleksandra (Olwik) Świgoń" userId="b9ef2024-c195-4206-ada9-8685d8153517" providerId="ADAL" clId="{124719FC-D8AA-4275-809F-0C846F44C9C3}" dt="2023-03-01T21:57:33.443" v="10811" actId="26606"/>
          <ac:picMkLst>
            <pc:docMk/>
            <pc:sldMk cId="1102322252" sldId="282"/>
            <ac:picMk id="9" creationId="{C63E20F8-074D-4B3B-AE66-7BBD6F1CB724}"/>
          </ac:picMkLst>
        </pc:picChg>
      </pc:sldChg>
      <pc:sldChg chg="addSp delSp modSp new mod setBg">
        <pc:chgData name="Aleksandra (Olwik) Świgoń" userId="b9ef2024-c195-4206-ada9-8685d8153517" providerId="ADAL" clId="{124719FC-D8AA-4275-809F-0C846F44C9C3}" dt="2023-03-01T22:07:25.417" v="11327" actId="1076"/>
        <pc:sldMkLst>
          <pc:docMk/>
          <pc:sldMk cId="2359590774" sldId="283"/>
        </pc:sldMkLst>
        <pc:spChg chg="mod">
          <ac:chgData name="Aleksandra (Olwik) Świgoń" userId="b9ef2024-c195-4206-ada9-8685d8153517" providerId="ADAL" clId="{124719FC-D8AA-4275-809F-0C846F44C9C3}" dt="2023-03-01T22:06:57.970" v="11318" actId="1076"/>
          <ac:spMkLst>
            <pc:docMk/>
            <pc:sldMk cId="2359590774" sldId="283"/>
            <ac:spMk id="2" creationId="{B2810B2F-9670-5207-A9A5-6C130D9B7725}"/>
          </ac:spMkLst>
        </pc:spChg>
        <pc:spChg chg="del mod">
          <ac:chgData name="Aleksandra (Olwik) Świgoń" userId="b9ef2024-c195-4206-ada9-8685d8153517" providerId="ADAL" clId="{124719FC-D8AA-4275-809F-0C846F44C9C3}" dt="2023-03-01T22:05:42.205" v="11294" actId="3680"/>
          <ac:spMkLst>
            <pc:docMk/>
            <pc:sldMk cId="2359590774" sldId="283"/>
            <ac:spMk id="3" creationId="{49CCB31D-062F-A0F6-F687-3A4122B9229E}"/>
          </ac:spMkLst>
        </pc:spChg>
        <pc:spChg chg="add">
          <ac:chgData name="Aleksandra (Olwik) Świgoń" userId="b9ef2024-c195-4206-ada9-8685d8153517" providerId="ADAL" clId="{124719FC-D8AA-4275-809F-0C846F44C9C3}" dt="2023-03-01T21:49:47.446" v="10807" actId="26606"/>
          <ac:spMkLst>
            <pc:docMk/>
            <pc:sldMk cId="2359590774" sldId="283"/>
            <ac:spMk id="9223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1T22:07:25.417" v="11327" actId="1076"/>
          <ac:graphicFrameMkLst>
            <pc:docMk/>
            <pc:sldMk cId="2359590774" sldId="283"/>
            <ac:graphicFrameMk id="4" creationId="{7A35BB40-752C-7B0E-1F0C-AA5E518F765C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3-01T21:49:47.446" v="10807" actId="26606"/>
          <ac:picMkLst>
            <pc:docMk/>
            <pc:sldMk cId="2359590774" sldId="283"/>
            <ac:picMk id="9218" creationId="{27D0AA86-C3FB-E449-EC85-0A960FF5FD2E}"/>
          </ac:picMkLst>
        </pc:picChg>
        <pc:picChg chg="add">
          <ac:chgData name="Aleksandra (Olwik) Świgoń" userId="b9ef2024-c195-4206-ada9-8685d8153517" providerId="ADAL" clId="{124719FC-D8AA-4275-809F-0C846F44C9C3}" dt="2023-03-01T21:49:47.446" v="10807" actId="26606"/>
          <ac:picMkLst>
            <pc:docMk/>
            <pc:sldMk cId="2359590774" sldId="283"/>
            <ac:picMk id="9225" creationId="{A3D512BA-228A-4979-9312-ACD246E1099D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1T22:38:39.684" v="11423" actId="1076"/>
        <pc:sldMkLst>
          <pc:docMk/>
          <pc:sldMk cId="2578665360" sldId="284"/>
        </pc:sldMkLst>
        <pc:spChg chg="mod">
          <ac:chgData name="Aleksandra (Olwik) Świgoń" userId="b9ef2024-c195-4206-ada9-8685d8153517" providerId="ADAL" clId="{124719FC-D8AA-4275-809F-0C846F44C9C3}" dt="2023-03-01T22:38:29.244" v="11421" actId="14100"/>
          <ac:spMkLst>
            <pc:docMk/>
            <pc:sldMk cId="2578665360" sldId="284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1T22:37:26.123" v="11400" actId="3680"/>
          <ac:spMkLst>
            <pc:docMk/>
            <pc:sldMk cId="2578665360" sldId="284"/>
            <ac:spMk id="3" creationId="{67F724AE-85E8-33CD-9AFD-CDBAA995321D}"/>
          </ac:spMkLst>
        </pc:spChg>
        <pc:spChg chg="add">
          <ac:chgData name="Aleksandra (Olwik) Świgoń" userId="b9ef2024-c195-4206-ada9-8685d8153517" providerId="ADAL" clId="{124719FC-D8AA-4275-809F-0C846F44C9C3}" dt="2023-03-01T22:32:59.087" v="11398" actId="26606"/>
          <ac:spMkLst>
            <pc:docMk/>
            <pc:sldMk cId="2578665360" sldId="284"/>
            <ac:spMk id="13319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1T22:38:39.684" v="11423" actId="1076"/>
          <ac:graphicFrameMkLst>
            <pc:docMk/>
            <pc:sldMk cId="2578665360" sldId="284"/>
            <ac:graphicFrameMk id="4" creationId="{EE94116E-D648-2957-F7B5-28ACFC248BB0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3-01T22:32:59.087" v="11398" actId="26606"/>
          <ac:picMkLst>
            <pc:docMk/>
            <pc:sldMk cId="2578665360" sldId="284"/>
            <ac:picMk id="13314" creationId="{0A624A00-DA84-3A44-D8C1-6E7DCB726468}"/>
          </ac:picMkLst>
        </pc:picChg>
        <pc:picChg chg="add">
          <ac:chgData name="Aleksandra (Olwik) Świgoń" userId="b9ef2024-c195-4206-ada9-8685d8153517" providerId="ADAL" clId="{124719FC-D8AA-4275-809F-0C846F44C9C3}" dt="2023-03-01T22:32:59.087" v="11398" actId="26606"/>
          <ac:picMkLst>
            <pc:docMk/>
            <pc:sldMk cId="2578665360" sldId="284"/>
            <ac:picMk id="13321" creationId="{A3D512BA-228A-4979-9312-ACD246E1099D}"/>
          </ac:picMkLst>
        </pc:picChg>
      </pc:sldChg>
      <pc:sldChg chg="modSp add del mod">
        <pc:chgData name="Aleksandra (Olwik) Świgoń" userId="b9ef2024-c195-4206-ada9-8685d8153517" providerId="ADAL" clId="{124719FC-D8AA-4275-809F-0C846F44C9C3}" dt="2023-02-26T17:22:05.095" v="4636" actId="2696"/>
        <pc:sldMkLst>
          <pc:docMk/>
          <pc:sldMk cId="690805724" sldId="285"/>
        </pc:sldMkLst>
        <pc:spChg chg="mod">
          <ac:chgData name="Aleksandra (Olwik) Świgoń" userId="b9ef2024-c195-4206-ada9-8685d8153517" providerId="ADAL" clId="{124719FC-D8AA-4275-809F-0C846F44C9C3}" dt="2023-02-26T17:21:55.445" v="4635" actId="20577"/>
          <ac:spMkLst>
            <pc:docMk/>
            <pc:sldMk cId="690805724" sldId="285"/>
            <ac:spMk id="2" creationId="{031A3BC2-472C-586B-1FB8-9C554EB5EEB9}"/>
          </ac:spMkLst>
        </pc:spChg>
      </pc:sldChg>
      <pc:sldChg chg="addSp delSp modSp add mod setBg">
        <pc:chgData name="Aleksandra (Olwik) Świgoń" userId="b9ef2024-c195-4206-ada9-8685d8153517" providerId="ADAL" clId="{124719FC-D8AA-4275-809F-0C846F44C9C3}" dt="2023-03-02T00:30:10.633" v="11528"/>
        <pc:sldMkLst>
          <pc:docMk/>
          <pc:sldMk cId="3009343677" sldId="286"/>
        </pc:sldMkLst>
        <pc:spChg chg="mod">
          <ac:chgData name="Aleksandra (Olwik) Świgoń" userId="b9ef2024-c195-4206-ada9-8685d8153517" providerId="ADAL" clId="{124719FC-D8AA-4275-809F-0C846F44C9C3}" dt="2023-03-02T00:29:51.518" v="11527" actId="27636"/>
          <ac:spMkLst>
            <pc:docMk/>
            <pc:sldMk cId="3009343677" sldId="286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2T00:27:07.111" v="11473" actId="3680"/>
          <ac:spMkLst>
            <pc:docMk/>
            <pc:sldMk cId="3009343677" sldId="286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3-02T00:26:22.260" v="11466" actId="26606"/>
          <ac:spMkLst>
            <pc:docMk/>
            <pc:sldMk cId="3009343677" sldId="286"/>
            <ac:spMk id="9" creationId="{CBD94887-6A10-4F62-8EE1-B2BCFA1F380F}"/>
          </ac:spMkLst>
        </pc:spChg>
        <pc:spChg chg="add">
          <ac:chgData name="Aleksandra (Olwik) Świgoń" userId="b9ef2024-c195-4206-ada9-8685d8153517" providerId="ADAL" clId="{124719FC-D8AA-4275-809F-0C846F44C9C3}" dt="2023-03-02T00:26:35.619" v="11471" actId="26606"/>
          <ac:spMkLst>
            <pc:docMk/>
            <pc:sldMk cId="3009343677" sldId="286"/>
            <ac:spMk id="15367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2T00:29:48.400" v="11525" actId="1076"/>
          <ac:graphicFrameMkLst>
            <pc:docMk/>
            <pc:sldMk cId="3009343677" sldId="286"/>
            <ac:graphicFrameMk id="5" creationId="{0FD38D44-214D-07D9-C45D-01ED5B63793E}"/>
          </ac:graphicFrameMkLst>
        </pc:graphicFrameChg>
        <pc:picChg chg="add del mod ord">
          <ac:chgData name="Aleksandra (Olwik) Świgoń" userId="b9ef2024-c195-4206-ada9-8685d8153517" providerId="ADAL" clId="{124719FC-D8AA-4275-809F-0C846F44C9C3}" dt="2023-03-02T00:26:22.617" v="11467"/>
          <ac:picMkLst>
            <pc:docMk/>
            <pc:sldMk cId="3009343677" sldId="286"/>
            <ac:picMk id="4" creationId="{084DF76F-97FD-9D47-685D-367B5F61EA4E}"/>
          </ac:picMkLst>
        </pc:picChg>
        <pc:picChg chg="add del">
          <ac:chgData name="Aleksandra (Olwik) Świgoń" userId="b9ef2024-c195-4206-ada9-8685d8153517" providerId="ADAL" clId="{124719FC-D8AA-4275-809F-0C846F44C9C3}" dt="2023-03-02T00:26:22.260" v="11466" actId="26606"/>
          <ac:picMkLst>
            <pc:docMk/>
            <pc:sldMk cId="3009343677" sldId="286"/>
            <ac:picMk id="11" creationId="{A3D512BA-228A-4979-9312-ACD246E1099D}"/>
          </ac:picMkLst>
        </pc:picChg>
        <pc:picChg chg="add mod ord">
          <ac:chgData name="Aleksandra (Olwik) Świgoń" userId="b9ef2024-c195-4206-ada9-8685d8153517" providerId="ADAL" clId="{124719FC-D8AA-4275-809F-0C846F44C9C3}" dt="2023-03-02T00:30:10.633" v="11528"/>
          <ac:picMkLst>
            <pc:docMk/>
            <pc:sldMk cId="3009343677" sldId="286"/>
            <ac:picMk id="15362" creationId="{2902C5DE-D592-F956-C782-B038E15509BD}"/>
          </ac:picMkLst>
        </pc:picChg>
        <pc:picChg chg="add">
          <ac:chgData name="Aleksandra (Olwik) Świgoń" userId="b9ef2024-c195-4206-ada9-8685d8153517" providerId="ADAL" clId="{124719FC-D8AA-4275-809F-0C846F44C9C3}" dt="2023-03-02T00:26:35.619" v="11471" actId="26606"/>
          <ac:picMkLst>
            <pc:docMk/>
            <pc:sldMk cId="3009343677" sldId="286"/>
            <ac:picMk id="15369" creationId="{A3D512BA-228A-4979-9312-ACD246E1099D}"/>
          </ac:picMkLst>
        </pc:picChg>
      </pc:sldChg>
      <pc:sldChg chg="addSp delSp modSp new mod setBg">
        <pc:chgData name="Aleksandra (Olwik) Świgoń" userId="b9ef2024-c195-4206-ada9-8685d8153517" providerId="ADAL" clId="{124719FC-D8AA-4275-809F-0C846F44C9C3}" dt="2023-03-02T00:40:01.569" v="11603" actId="1076"/>
        <pc:sldMkLst>
          <pc:docMk/>
          <pc:sldMk cId="3482486874" sldId="287"/>
        </pc:sldMkLst>
        <pc:spChg chg="mod">
          <ac:chgData name="Aleksandra (Olwik) Świgoń" userId="b9ef2024-c195-4206-ada9-8685d8153517" providerId="ADAL" clId="{124719FC-D8AA-4275-809F-0C846F44C9C3}" dt="2023-03-02T00:40:01.569" v="11603" actId="1076"/>
          <ac:spMkLst>
            <pc:docMk/>
            <pc:sldMk cId="3482486874" sldId="287"/>
            <ac:spMk id="2" creationId="{1244CC67-CBB4-695E-0BB7-57462EF1E37D}"/>
          </ac:spMkLst>
        </pc:spChg>
        <pc:spChg chg="add del mod">
          <ac:chgData name="Aleksandra (Olwik) Świgoń" userId="b9ef2024-c195-4206-ada9-8685d8153517" providerId="ADAL" clId="{124719FC-D8AA-4275-809F-0C846F44C9C3}" dt="2023-03-02T00:38:09.929" v="11558" actId="3680"/>
          <ac:spMkLst>
            <pc:docMk/>
            <pc:sldMk cId="3482486874" sldId="287"/>
            <ac:spMk id="3" creationId="{6F224D97-BDB3-DB3F-6A26-B8328C1B0C1D}"/>
          </ac:spMkLst>
        </pc:spChg>
        <pc:spChg chg="add del mod">
          <ac:chgData name="Aleksandra (Olwik) Świgoń" userId="b9ef2024-c195-4206-ada9-8685d8153517" providerId="ADAL" clId="{124719FC-D8AA-4275-809F-0C846F44C9C3}" dt="2023-02-26T17:36:45.710" v="4719"/>
          <ac:spMkLst>
            <pc:docMk/>
            <pc:sldMk cId="3482486874" sldId="287"/>
            <ac:spMk id="4" creationId="{99867585-8A60-492C-6675-E8DE680BE71D}"/>
          </ac:spMkLst>
        </pc:spChg>
        <pc:spChg chg="add">
          <ac:chgData name="Aleksandra (Olwik) Świgoń" userId="b9ef2024-c195-4206-ada9-8685d8153517" providerId="ADAL" clId="{124719FC-D8AA-4275-809F-0C846F44C9C3}" dt="2023-03-02T00:37:58.520" v="11556" actId="26606"/>
          <ac:spMkLst>
            <pc:docMk/>
            <pc:sldMk cId="3482486874" sldId="287"/>
            <ac:spMk id="17415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2T00:39:58.569" v="11602" actId="1076"/>
          <ac:graphicFrameMkLst>
            <pc:docMk/>
            <pc:sldMk cId="3482486874" sldId="287"/>
            <ac:graphicFrameMk id="4" creationId="{BB5F435E-72D8-A827-575B-F1AF52112F05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3-02T00:37:58.520" v="11556" actId="26606"/>
          <ac:picMkLst>
            <pc:docMk/>
            <pc:sldMk cId="3482486874" sldId="287"/>
            <ac:picMk id="17410" creationId="{5C473691-47E0-99A3-9E25-DDFC7FC1CB0C}"/>
          </ac:picMkLst>
        </pc:picChg>
        <pc:picChg chg="add">
          <ac:chgData name="Aleksandra (Olwik) Świgoń" userId="b9ef2024-c195-4206-ada9-8685d8153517" providerId="ADAL" clId="{124719FC-D8AA-4275-809F-0C846F44C9C3}" dt="2023-03-02T00:37:58.520" v="11556" actId="26606"/>
          <ac:picMkLst>
            <pc:docMk/>
            <pc:sldMk cId="3482486874" sldId="287"/>
            <ac:picMk id="17417" creationId="{A3D512BA-228A-4979-9312-ACD246E1099D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2T00:54:59.260" v="11667" actId="403"/>
        <pc:sldMkLst>
          <pc:docMk/>
          <pc:sldMk cId="3703735720" sldId="288"/>
        </pc:sldMkLst>
        <pc:spChg chg="mod">
          <ac:chgData name="Aleksandra (Olwik) Świgoń" userId="b9ef2024-c195-4206-ada9-8685d8153517" providerId="ADAL" clId="{124719FC-D8AA-4275-809F-0C846F44C9C3}" dt="2023-03-02T00:52:52.530" v="11625" actId="14100"/>
          <ac:spMkLst>
            <pc:docMk/>
            <pc:sldMk cId="3703735720" sldId="288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2T00:53:00.122" v="11627" actId="3680"/>
          <ac:spMkLst>
            <pc:docMk/>
            <pc:sldMk cId="3703735720" sldId="288"/>
            <ac:spMk id="3" creationId="{67F724AE-85E8-33CD-9AFD-CDBAA995321D}"/>
          </ac:spMkLst>
        </pc:spChg>
        <pc:spChg chg="add">
          <ac:chgData name="Aleksandra (Olwik) Świgoń" userId="b9ef2024-c195-4206-ada9-8685d8153517" providerId="ADAL" clId="{124719FC-D8AA-4275-809F-0C846F44C9C3}" dt="2023-03-02T00:52:42.456" v="11622" actId="26606"/>
          <ac:spMkLst>
            <pc:docMk/>
            <pc:sldMk cId="3703735720" sldId="288"/>
            <ac:spMk id="19463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2T00:54:59.260" v="11667" actId="403"/>
          <ac:graphicFrameMkLst>
            <pc:docMk/>
            <pc:sldMk cId="3703735720" sldId="288"/>
            <ac:graphicFrameMk id="4" creationId="{0D8BA697-787B-D1DB-6312-BAD63526B081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3-02T00:52:42.456" v="11622" actId="26606"/>
          <ac:picMkLst>
            <pc:docMk/>
            <pc:sldMk cId="3703735720" sldId="288"/>
            <ac:picMk id="19458" creationId="{6938569E-C476-13EE-A2B6-4215A823CFDC}"/>
          </ac:picMkLst>
        </pc:picChg>
        <pc:picChg chg="add">
          <ac:chgData name="Aleksandra (Olwik) Świgoń" userId="b9ef2024-c195-4206-ada9-8685d8153517" providerId="ADAL" clId="{124719FC-D8AA-4275-809F-0C846F44C9C3}" dt="2023-03-02T00:52:42.456" v="11622" actId="26606"/>
          <ac:picMkLst>
            <pc:docMk/>
            <pc:sldMk cId="3703735720" sldId="288"/>
            <ac:picMk id="19465" creationId="{A3D512BA-228A-4979-9312-ACD246E1099D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3T10:28:38.751" v="11816" actId="1076"/>
        <pc:sldMkLst>
          <pc:docMk/>
          <pc:sldMk cId="419707579" sldId="289"/>
        </pc:sldMkLst>
        <pc:spChg chg="mod">
          <ac:chgData name="Aleksandra (Olwik) Świgoń" userId="b9ef2024-c195-4206-ada9-8685d8153517" providerId="ADAL" clId="{124719FC-D8AA-4275-809F-0C846F44C9C3}" dt="2023-03-03T10:28:38.751" v="11816" actId="1076"/>
          <ac:spMkLst>
            <pc:docMk/>
            <pc:sldMk cId="419707579" sldId="289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3T10:08:27.171" v="11732" actId="3680"/>
          <ac:spMkLst>
            <pc:docMk/>
            <pc:sldMk cId="419707579" sldId="289"/>
            <ac:spMk id="3" creationId="{67F724AE-85E8-33CD-9AFD-CDBAA995321D}"/>
          </ac:spMkLst>
        </pc:spChg>
        <pc:spChg chg="add">
          <ac:chgData name="Aleksandra (Olwik) Świgoń" userId="b9ef2024-c195-4206-ada9-8685d8153517" providerId="ADAL" clId="{124719FC-D8AA-4275-809F-0C846F44C9C3}" dt="2023-03-03T10:08:23.443" v="11731" actId="26606"/>
          <ac:spMkLst>
            <pc:docMk/>
            <pc:sldMk cId="419707579" sldId="289"/>
            <ac:spMk id="21511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3T10:09:21.167" v="11752" actId="1076"/>
          <ac:graphicFrameMkLst>
            <pc:docMk/>
            <pc:sldMk cId="419707579" sldId="289"/>
            <ac:graphicFrameMk id="4" creationId="{21A8C2EE-D053-E473-E6AF-99228BD60143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3-03T10:08:23.443" v="11731" actId="26606"/>
          <ac:picMkLst>
            <pc:docMk/>
            <pc:sldMk cId="419707579" sldId="289"/>
            <ac:picMk id="21506" creationId="{8562C5D1-7D09-56D3-55FD-5BC6AF0645F3}"/>
          </ac:picMkLst>
        </pc:picChg>
        <pc:picChg chg="add">
          <ac:chgData name="Aleksandra (Olwik) Świgoń" userId="b9ef2024-c195-4206-ada9-8685d8153517" providerId="ADAL" clId="{124719FC-D8AA-4275-809F-0C846F44C9C3}" dt="2023-03-03T10:08:23.443" v="11731" actId="26606"/>
          <ac:picMkLst>
            <pc:docMk/>
            <pc:sldMk cId="419707579" sldId="289"/>
            <ac:picMk id="21513" creationId="{A3D512BA-228A-4979-9312-ACD246E1099D}"/>
          </ac:picMkLst>
        </pc:picChg>
      </pc:sldChg>
      <pc:sldChg chg="addSp delSp modSp add mod setBg">
        <pc:chgData name="Aleksandra (Olwik) Świgoń" userId="b9ef2024-c195-4206-ada9-8685d8153517" providerId="ADAL" clId="{124719FC-D8AA-4275-809F-0C846F44C9C3}" dt="2023-03-03T10:29:00.389" v="11818" actId="1076"/>
        <pc:sldMkLst>
          <pc:docMk/>
          <pc:sldMk cId="3649240267" sldId="290"/>
        </pc:sldMkLst>
        <pc:spChg chg="mod">
          <ac:chgData name="Aleksandra (Olwik) Świgoń" userId="b9ef2024-c195-4206-ada9-8685d8153517" providerId="ADAL" clId="{124719FC-D8AA-4275-809F-0C846F44C9C3}" dt="2023-03-03T10:28:32.905" v="11815" actId="1076"/>
          <ac:spMkLst>
            <pc:docMk/>
            <pc:sldMk cId="3649240267" sldId="290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3T10:27:10.215" v="11792" actId="3680"/>
          <ac:spMkLst>
            <pc:docMk/>
            <pc:sldMk cId="3649240267" sldId="290"/>
            <ac:spMk id="3" creationId="{67F724AE-85E8-33CD-9AFD-CDBAA995321D}"/>
          </ac:spMkLst>
        </pc:spChg>
        <pc:spChg chg="add del">
          <ac:chgData name="Aleksandra (Olwik) Świgoń" userId="b9ef2024-c195-4206-ada9-8685d8153517" providerId="ADAL" clId="{124719FC-D8AA-4275-809F-0C846F44C9C3}" dt="2023-02-26T18:25:09.775" v="4941"/>
          <ac:spMkLst>
            <pc:docMk/>
            <pc:sldMk cId="3649240267" sldId="290"/>
            <ac:spMk id="4" creationId="{943114FA-DF7B-A516-4D45-D45F0B459D0F}"/>
          </ac:spMkLst>
        </pc:spChg>
        <pc:spChg chg="add del">
          <ac:chgData name="Aleksandra (Olwik) Świgoń" userId="b9ef2024-c195-4206-ada9-8685d8153517" providerId="ADAL" clId="{124719FC-D8AA-4275-809F-0C846F44C9C3}" dt="2023-03-03T10:25:21.072" v="11761" actId="26606"/>
          <ac:spMkLst>
            <pc:docMk/>
            <pc:sldMk cId="3649240267" sldId="290"/>
            <ac:spMk id="23561" creationId="{ED10CF64-F588-4794-80E9-12CBA1784939}"/>
          </ac:spMkLst>
        </pc:spChg>
        <pc:spChg chg="add">
          <ac:chgData name="Aleksandra (Olwik) Świgoń" userId="b9ef2024-c195-4206-ada9-8685d8153517" providerId="ADAL" clId="{124719FC-D8AA-4275-809F-0C846F44C9C3}" dt="2023-03-03T10:25:21.113" v="11762" actId="26606"/>
          <ac:spMkLst>
            <pc:docMk/>
            <pc:sldMk cId="3649240267" sldId="290"/>
            <ac:spMk id="23563" creationId="{CBD94887-6A10-4F62-8EE1-B2BCFA1F380F}"/>
          </ac:spMkLst>
        </pc:spChg>
        <pc:graphicFrameChg chg="add mod ord modGraphic">
          <ac:chgData name="Aleksandra (Olwik) Świgoń" userId="b9ef2024-c195-4206-ada9-8685d8153517" providerId="ADAL" clId="{124719FC-D8AA-4275-809F-0C846F44C9C3}" dt="2023-03-03T10:29:00.389" v="11818" actId="1076"/>
          <ac:graphicFrameMkLst>
            <pc:docMk/>
            <pc:sldMk cId="3649240267" sldId="290"/>
            <ac:graphicFrameMk id="4" creationId="{4A760DBF-50BA-F145-C20F-FE5640BA1F80}"/>
          </ac:graphicFrameMkLst>
        </pc:graphicFrameChg>
        <pc:picChg chg="add mod ord">
          <ac:chgData name="Aleksandra (Olwik) Świgoń" userId="b9ef2024-c195-4206-ada9-8685d8153517" providerId="ADAL" clId="{124719FC-D8AA-4275-809F-0C846F44C9C3}" dt="2023-03-03T10:25:21.113" v="11762" actId="26606"/>
          <ac:picMkLst>
            <pc:docMk/>
            <pc:sldMk cId="3649240267" sldId="290"/>
            <ac:picMk id="23554" creationId="{79D6900A-EECB-F638-C1C2-F70DFC3998B5}"/>
          </ac:picMkLst>
        </pc:picChg>
        <pc:picChg chg="add del">
          <ac:chgData name="Aleksandra (Olwik) Świgoń" userId="b9ef2024-c195-4206-ada9-8685d8153517" providerId="ADAL" clId="{124719FC-D8AA-4275-809F-0C846F44C9C3}" dt="2023-03-03T10:25:21.072" v="11761" actId="26606"/>
          <ac:picMkLst>
            <pc:docMk/>
            <pc:sldMk cId="3649240267" sldId="290"/>
            <ac:picMk id="23559" creationId="{0C8B7D16-051E-4562-B872-ABF369C457CA}"/>
          </ac:picMkLst>
        </pc:picChg>
        <pc:picChg chg="add">
          <ac:chgData name="Aleksandra (Olwik) Świgoń" userId="b9ef2024-c195-4206-ada9-8685d8153517" providerId="ADAL" clId="{124719FC-D8AA-4275-809F-0C846F44C9C3}" dt="2023-03-03T10:25:21.113" v="11762" actId="26606"/>
          <ac:picMkLst>
            <pc:docMk/>
            <pc:sldMk cId="3649240267" sldId="290"/>
            <ac:picMk id="23564" creationId="{A3D512BA-228A-4979-9312-ACD246E1099D}"/>
          </ac:picMkLst>
        </pc:picChg>
      </pc:sldChg>
      <pc:sldChg chg="modSp add del mod">
        <pc:chgData name="Aleksandra (Olwik) Świgoń" userId="b9ef2024-c195-4206-ada9-8685d8153517" providerId="ADAL" clId="{124719FC-D8AA-4275-809F-0C846F44C9C3}" dt="2023-02-26T18:31:10.926" v="4996" actId="2696"/>
        <pc:sldMkLst>
          <pc:docMk/>
          <pc:sldMk cId="2827524436" sldId="291"/>
        </pc:sldMkLst>
        <pc:spChg chg="mod">
          <ac:chgData name="Aleksandra (Olwik) Świgoń" userId="b9ef2024-c195-4206-ada9-8685d8153517" providerId="ADAL" clId="{124719FC-D8AA-4275-809F-0C846F44C9C3}" dt="2023-02-26T18:26:48.470" v="4974" actId="20577"/>
          <ac:spMkLst>
            <pc:docMk/>
            <pc:sldMk cId="2827524436" sldId="291"/>
            <ac:spMk id="2" creationId="{031A3BC2-472C-586B-1FB8-9C554EB5EEB9}"/>
          </ac:spMkLst>
        </pc:spChg>
      </pc:sldChg>
      <pc:sldChg chg="addSp modSp add mod setBg">
        <pc:chgData name="Aleksandra (Olwik) Świgoń" userId="b9ef2024-c195-4206-ada9-8685d8153517" providerId="ADAL" clId="{124719FC-D8AA-4275-809F-0C846F44C9C3}" dt="2023-03-01T22:23:49.731" v="11374" actId="26606"/>
        <pc:sldMkLst>
          <pc:docMk/>
          <pc:sldMk cId="3748687596" sldId="291"/>
        </pc:sldMkLst>
        <pc:spChg chg="mod">
          <ac:chgData name="Aleksandra (Olwik) Świgoń" userId="b9ef2024-c195-4206-ada9-8685d8153517" providerId="ADAL" clId="{124719FC-D8AA-4275-809F-0C846F44C9C3}" dt="2023-03-01T22:23:49.731" v="11374" actId="26606"/>
          <ac:spMkLst>
            <pc:docMk/>
            <pc:sldMk cId="3748687596" sldId="291"/>
            <ac:spMk id="2" creationId="{031A3BC2-472C-586B-1FB8-9C554EB5EEB9}"/>
          </ac:spMkLst>
        </pc:spChg>
        <pc:spChg chg="mod">
          <ac:chgData name="Aleksandra (Olwik) Świgoń" userId="b9ef2024-c195-4206-ada9-8685d8153517" providerId="ADAL" clId="{124719FC-D8AA-4275-809F-0C846F44C9C3}" dt="2023-03-01T22:23:49.731" v="11374" actId="26606"/>
          <ac:spMkLst>
            <pc:docMk/>
            <pc:sldMk cId="3748687596" sldId="291"/>
            <ac:spMk id="3" creationId="{67F724AE-85E8-33CD-9AFD-CDBAA995321D}"/>
          </ac:spMkLst>
        </pc:spChg>
        <pc:spChg chg="add">
          <ac:chgData name="Aleksandra (Olwik) Świgoń" userId="b9ef2024-c195-4206-ada9-8685d8153517" providerId="ADAL" clId="{124719FC-D8AA-4275-809F-0C846F44C9C3}" dt="2023-03-01T22:23:49.731" v="11374" actId="26606"/>
          <ac:spMkLst>
            <pc:docMk/>
            <pc:sldMk cId="3748687596" sldId="291"/>
            <ac:spMk id="12297" creationId="{ED10CF64-F588-4794-80E9-12CBA1784939}"/>
          </ac:spMkLst>
        </pc:spChg>
        <pc:picChg chg="add mod ord">
          <ac:chgData name="Aleksandra (Olwik) Świgoń" userId="b9ef2024-c195-4206-ada9-8685d8153517" providerId="ADAL" clId="{124719FC-D8AA-4275-809F-0C846F44C9C3}" dt="2023-03-01T22:23:49.731" v="11374" actId="26606"/>
          <ac:picMkLst>
            <pc:docMk/>
            <pc:sldMk cId="3748687596" sldId="291"/>
            <ac:picMk id="12290" creationId="{DEC5247F-EABC-29BC-398C-9A124D31BB0B}"/>
          </ac:picMkLst>
        </pc:picChg>
        <pc:picChg chg="add">
          <ac:chgData name="Aleksandra (Olwik) Świgoń" userId="b9ef2024-c195-4206-ada9-8685d8153517" providerId="ADAL" clId="{124719FC-D8AA-4275-809F-0C846F44C9C3}" dt="2023-03-01T22:23:49.731" v="11374" actId="26606"/>
          <ac:picMkLst>
            <pc:docMk/>
            <pc:sldMk cId="3748687596" sldId="291"/>
            <ac:picMk id="12295" creationId="{0C8B7D16-051E-4562-B872-ABF369C457CA}"/>
          </ac:picMkLst>
        </pc:picChg>
      </pc:sldChg>
      <pc:sldChg chg="addSp delSp modSp add mod ord">
        <pc:chgData name="Aleksandra (Olwik) Świgoń" userId="b9ef2024-c195-4206-ada9-8685d8153517" providerId="ADAL" clId="{124719FC-D8AA-4275-809F-0C846F44C9C3}" dt="2023-03-01T21:28:25.049" v="10671" actId="27636"/>
        <pc:sldMkLst>
          <pc:docMk/>
          <pc:sldMk cId="3135367947" sldId="292"/>
        </pc:sldMkLst>
        <pc:spChg chg="mod">
          <ac:chgData name="Aleksandra (Olwik) Świgoń" userId="b9ef2024-c195-4206-ada9-8685d8153517" providerId="ADAL" clId="{124719FC-D8AA-4275-809F-0C846F44C9C3}" dt="2023-03-01T21:28:25.049" v="10671" actId="27636"/>
          <ac:spMkLst>
            <pc:docMk/>
            <pc:sldMk cId="3135367947" sldId="292"/>
            <ac:spMk id="2" creationId="{031A3BC2-472C-586B-1FB8-9C554EB5EEB9}"/>
          </ac:spMkLst>
        </pc:spChg>
        <pc:spChg chg="del mod">
          <ac:chgData name="Aleksandra (Olwik) Świgoń" userId="b9ef2024-c195-4206-ada9-8685d8153517" providerId="ADAL" clId="{124719FC-D8AA-4275-809F-0C846F44C9C3}" dt="2023-03-01T21:23:29.691" v="10615" actId="21"/>
          <ac:spMkLst>
            <pc:docMk/>
            <pc:sldMk cId="3135367947" sldId="292"/>
            <ac:spMk id="3" creationId="{67F724AE-85E8-33CD-9AFD-CDBAA995321D}"/>
          </ac:spMkLst>
        </pc:spChg>
        <pc:spChg chg="del">
          <ac:chgData name="Aleksandra (Olwik) Świgoń" userId="b9ef2024-c195-4206-ada9-8685d8153517" providerId="ADAL" clId="{124719FC-D8AA-4275-809F-0C846F44C9C3}" dt="2023-03-01T21:26:57.020" v="10639" actId="26606"/>
          <ac:spMkLst>
            <pc:docMk/>
            <pc:sldMk cId="3135367947" sldId="292"/>
            <ac:spMk id="1035" creationId="{ED10CF64-F588-4794-80E9-12CBA1784939}"/>
          </ac:spMkLst>
        </pc:spChg>
        <pc:spChg chg="add">
          <ac:chgData name="Aleksandra (Olwik) Świgoń" userId="b9ef2024-c195-4206-ada9-8685d8153517" providerId="ADAL" clId="{124719FC-D8AA-4275-809F-0C846F44C9C3}" dt="2023-03-01T21:26:57.020" v="10639" actId="26606"/>
          <ac:spMkLst>
            <pc:docMk/>
            <pc:sldMk cId="3135367947" sldId="292"/>
            <ac:spMk id="1042" creationId="{0DC895F7-4E59-40FB-87DD-ACE47F94C143}"/>
          </ac:spMkLst>
        </pc:spChg>
        <pc:graphicFrameChg chg="add del mod modGraphic">
          <ac:chgData name="Aleksandra (Olwik) Świgoń" userId="b9ef2024-c195-4206-ada9-8685d8153517" providerId="ADAL" clId="{124719FC-D8AA-4275-809F-0C846F44C9C3}" dt="2023-03-01T21:21:05.154" v="10578" actId="1032"/>
          <ac:graphicFrameMkLst>
            <pc:docMk/>
            <pc:sldMk cId="3135367947" sldId="292"/>
            <ac:graphicFrameMk id="6" creationId="{79C53C34-5F19-AF80-09DA-41B58EFBB07B}"/>
          </ac:graphicFrameMkLst>
        </pc:graphicFrameChg>
        <pc:graphicFrameChg chg="add del">
          <ac:chgData name="Aleksandra (Olwik) Świgoń" userId="b9ef2024-c195-4206-ada9-8685d8153517" providerId="ADAL" clId="{124719FC-D8AA-4275-809F-0C846F44C9C3}" dt="2023-03-01T21:21:37.609" v="10581" actId="3680"/>
          <ac:graphicFrameMkLst>
            <pc:docMk/>
            <pc:sldMk cId="3135367947" sldId="292"/>
            <ac:graphicFrameMk id="7" creationId="{51206E82-6B9B-0A90-B666-68097D3ED25F}"/>
          </ac:graphicFrameMkLst>
        </pc:graphicFrameChg>
        <pc:graphicFrameChg chg="add del mod modGraphic">
          <ac:chgData name="Aleksandra (Olwik) Świgoń" userId="b9ef2024-c195-4206-ada9-8685d8153517" providerId="ADAL" clId="{124719FC-D8AA-4275-809F-0C846F44C9C3}" dt="2023-03-01T21:26:51.057" v="10638" actId="21"/>
          <ac:graphicFrameMkLst>
            <pc:docMk/>
            <pc:sldMk cId="3135367947" sldId="292"/>
            <ac:graphicFrameMk id="8" creationId="{979FD8EE-C15F-1682-5DFE-85FEBCC27393}"/>
          </ac:graphicFrameMkLst>
        </pc:graphicFrameChg>
        <pc:graphicFrameChg chg="add mod modGraphic">
          <ac:chgData name="Aleksandra (Olwik) Świgoń" userId="b9ef2024-c195-4206-ada9-8685d8153517" providerId="ADAL" clId="{124719FC-D8AA-4275-809F-0C846F44C9C3}" dt="2023-03-01T21:28:19.471" v="10667" actId="1076"/>
          <ac:graphicFrameMkLst>
            <pc:docMk/>
            <pc:sldMk cId="3135367947" sldId="292"/>
            <ac:graphicFrameMk id="10" creationId="{5F4A7A45-805D-DCC6-ED1A-C5E98D0B92C3}"/>
          </ac:graphicFrameMkLst>
        </pc:graphicFrameChg>
        <pc:picChg chg="del">
          <ac:chgData name="Aleksandra (Olwik) Świgoń" userId="b9ef2024-c195-4206-ada9-8685d8153517" providerId="ADAL" clId="{124719FC-D8AA-4275-809F-0C846F44C9C3}" dt="2023-03-01T21:18:50.752" v="10560" actId="21"/>
          <ac:picMkLst>
            <pc:docMk/>
            <pc:sldMk cId="3135367947" sldId="292"/>
            <ac:picMk id="4" creationId="{0B711211-BE82-4F33-5E6A-04565B4818AA}"/>
          </ac:picMkLst>
        </pc:picChg>
        <pc:picChg chg="add del mod">
          <ac:chgData name="Aleksandra (Olwik) Świgoń" userId="b9ef2024-c195-4206-ada9-8685d8153517" providerId="ADAL" clId="{124719FC-D8AA-4275-809F-0C846F44C9C3}" dt="2023-03-01T21:26:57.020" v="10639" actId="26606"/>
          <ac:picMkLst>
            <pc:docMk/>
            <pc:sldMk cId="3135367947" sldId="292"/>
            <ac:picMk id="5" creationId="{960C1277-14D3-C4AD-56F0-5068A993D10B}"/>
          </ac:picMkLst>
        </pc:picChg>
        <pc:picChg chg="add mod">
          <ac:chgData name="Aleksandra (Olwik) Świgoń" userId="b9ef2024-c195-4206-ada9-8685d8153517" providerId="ADAL" clId="{124719FC-D8AA-4275-809F-0C846F44C9C3}" dt="2023-03-01T21:23:19.008" v="10614" actId="571"/>
          <ac:picMkLst>
            <pc:docMk/>
            <pc:sldMk cId="3135367947" sldId="292"/>
            <ac:picMk id="9" creationId="{3F8886A5-1695-8F10-B25D-83C003E3AEF4}"/>
          </ac:picMkLst>
        </pc:picChg>
        <pc:picChg chg="del">
          <ac:chgData name="Aleksandra (Olwik) Świgoń" userId="b9ef2024-c195-4206-ada9-8685d8153517" providerId="ADAL" clId="{124719FC-D8AA-4275-809F-0C846F44C9C3}" dt="2023-03-01T21:18:27.659" v="10554" actId="21"/>
          <ac:picMkLst>
            <pc:docMk/>
            <pc:sldMk cId="3135367947" sldId="292"/>
            <ac:picMk id="1028" creationId="{18C22F15-5D71-8A2D-FEE7-5C8A443B0E00}"/>
          </ac:picMkLst>
        </pc:picChg>
        <pc:picChg chg="del">
          <ac:chgData name="Aleksandra (Olwik) Świgoń" userId="b9ef2024-c195-4206-ada9-8685d8153517" providerId="ADAL" clId="{124719FC-D8AA-4275-809F-0C846F44C9C3}" dt="2023-03-01T21:26:57.020" v="10639" actId="26606"/>
          <ac:picMkLst>
            <pc:docMk/>
            <pc:sldMk cId="3135367947" sldId="292"/>
            <ac:picMk id="1033" creationId="{0C8B7D16-051E-4562-B872-ABF369C457CA}"/>
          </ac:picMkLst>
        </pc:picChg>
        <pc:picChg chg="add">
          <ac:chgData name="Aleksandra (Olwik) Świgoń" userId="b9ef2024-c195-4206-ada9-8685d8153517" providerId="ADAL" clId="{124719FC-D8AA-4275-809F-0C846F44C9C3}" dt="2023-03-01T21:26:57.020" v="10639" actId="26606"/>
          <ac:picMkLst>
            <pc:docMk/>
            <pc:sldMk cId="3135367947" sldId="292"/>
            <ac:picMk id="1040" creationId="{CBECFFDC-94DB-4DA3-94FE-22FEDDA8FA30}"/>
          </ac:picMkLst>
        </pc:picChg>
        <pc:picChg chg="add">
          <ac:chgData name="Aleksandra (Olwik) Świgoń" userId="b9ef2024-c195-4206-ada9-8685d8153517" providerId="ADAL" clId="{124719FC-D8AA-4275-809F-0C846F44C9C3}" dt="2023-03-01T21:26:57.020" v="10639" actId="26606"/>
          <ac:picMkLst>
            <pc:docMk/>
            <pc:sldMk cId="3135367947" sldId="292"/>
            <ac:picMk id="1044" creationId="{1A4C720E-710D-44F8-A8D7-2BAA61E1814B}"/>
          </ac:picMkLst>
        </pc:picChg>
      </pc:sldChg>
      <pc:sldChg chg="addSp delSp modSp new del mod setBg">
        <pc:chgData name="Aleksandra (Olwik) Świgoń" userId="b9ef2024-c195-4206-ada9-8685d8153517" providerId="ADAL" clId="{124719FC-D8AA-4275-809F-0C846F44C9C3}" dt="2023-03-03T10:38:39.016" v="11874" actId="2696"/>
        <pc:sldMkLst>
          <pc:docMk/>
          <pc:sldMk cId="1144132946" sldId="293"/>
        </pc:sldMkLst>
        <pc:spChg chg="mod">
          <ac:chgData name="Aleksandra (Olwik) Świgoń" userId="b9ef2024-c195-4206-ada9-8685d8153517" providerId="ADAL" clId="{124719FC-D8AA-4275-809F-0C846F44C9C3}" dt="2023-03-03T10:38:24.673" v="11870" actId="26606"/>
          <ac:spMkLst>
            <pc:docMk/>
            <pc:sldMk cId="1144132946" sldId="293"/>
            <ac:spMk id="2" creationId="{A4CF53D2-82A5-1DE7-0CA9-0E1A7689F61F}"/>
          </ac:spMkLst>
        </pc:spChg>
        <pc:spChg chg="mod">
          <ac:chgData name="Aleksandra (Olwik) Świgoń" userId="b9ef2024-c195-4206-ada9-8685d8153517" providerId="ADAL" clId="{124719FC-D8AA-4275-809F-0C846F44C9C3}" dt="2023-03-03T10:38:24.673" v="11870" actId="26606"/>
          <ac:spMkLst>
            <pc:docMk/>
            <pc:sldMk cId="1144132946" sldId="293"/>
            <ac:spMk id="3" creationId="{253C795E-305A-2D05-40BE-C3EC9721663E}"/>
          </ac:spMkLst>
        </pc:spChg>
        <pc:spChg chg="add">
          <ac:chgData name="Aleksandra (Olwik) Świgoń" userId="b9ef2024-c195-4206-ada9-8685d8153517" providerId="ADAL" clId="{124719FC-D8AA-4275-809F-0C846F44C9C3}" dt="2023-03-03T10:38:24.673" v="11870" actId="26606"/>
          <ac:spMkLst>
            <pc:docMk/>
            <pc:sldMk cId="1144132946" sldId="293"/>
            <ac:spMk id="9" creationId="{CBD94887-6A10-4F62-8EE1-B2BCFA1F380F}"/>
          </ac:spMkLst>
        </pc:spChg>
        <pc:picChg chg="add del mod ord">
          <ac:chgData name="Aleksandra (Olwik) Świgoń" userId="b9ef2024-c195-4206-ada9-8685d8153517" providerId="ADAL" clId="{124719FC-D8AA-4275-809F-0C846F44C9C3}" dt="2023-03-03T10:38:26.920" v="11871" actId="21"/>
          <ac:picMkLst>
            <pc:docMk/>
            <pc:sldMk cId="1144132946" sldId="293"/>
            <ac:picMk id="4" creationId="{DE5A19FC-5B20-AD4C-7771-83F9F19205B3}"/>
          </ac:picMkLst>
        </pc:picChg>
        <pc:picChg chg="add">
          <ac:chgData name="Aleksandra (Olwik) Świgoń" userId="b9ef2024-c195-4206-ada9-8685d8153517" providerId="ADAL" clId="{124719FC-D8AA-4275-809F-0C846F44C9C3}" dt="2023-03-03T10:38:24.673" v="11870" actId="26606"/>
          <ac:picMkLst>
            <pc:docMk/>
            <pc:sldMk cId="1144132946" sldId="293"/>
            <ac:picMk id="11" creationId="{A3D512BA-228A-4979-9312-ACD246E1099D}"/>
          </ac:picMkLst>
        </pc:picChg>
      </pc:sldChg>
    </pc:docChg>
  </pc:docChgLst>
  <pc:docChgLst>
    <pc:chgData name="Aleksandra (Olwik) Świgoń" userId="S::aleswi.337@edu.erzeszow.pl::b9ef2024-c195-4206-ada9-8685d8153517" providerId="AD" clId="Web-{931302A9-B89B-43AF-9F27-0E9B861B5617}"/>
    <pc:docChg chg="addSld modSld">
      <pc:chgData name="Aleksandra (Olwik) Świgoń" userId="S::aleswi.337@edu.erzeszow.pl::b9ef2024-c195-4206-ada9-8685d8153517" providerId="AD" clId="Web-{931302A9-B89B-43AF-9F27-0E9B861B5617}" dt="2023-01-07T14:16:50.203" v="27" actId="20577"/>
      <pc:docMkLst>
        <pc:docMk/>
      </pc:docMkLst>
      <pc:sldChg chg="modSp">
        <pc:chgData name="Aleksandra (Olwik) Świgoń" userId="S::aleswi.337@edu.erzeszow.pl::b9ef2024-c195-4206-ada9-8685d8153517" providerId="AD" clId="Web-{931302A9-B89B-43AF-9F27-0E9B861B5617}" dt="2023-01-07T14:16:50.203" v="27" actId="20577"/>
        <pc:sldMkLst>
          <pc:docMk/>
          <pc:sldMk cId="109857222" sldId="256"/>
        </pc:sldMkLst>
        <pc:spChg chg="mod">
          <ac:chgData name="Aleksandra (Olwik) Świgoń" userId="S::aleswi.337@edu.erzeszow.pl::b9ef2024-c195-4206-ada9-8685d8153517" providerId="AD" clId="Web-{931302A9-B89B-43AF-9F27-0E9B861B5617}" dt="2023-01-07T14:16:50.203" v="2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ksandra (Olwik) Świgoń" userId="S::aleswi.337@edu.erzeszow.pl::b9ef2024-c195-4206-ada9-8685d8153517" providerId="AD" clId="Web-{931302A9-B89B-43AF-9F27-0E9B861B5617}" dt="2023-01-07T14:14:50.289" v="1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Aleksandra (Olwik) Świgoń" userId="S::aleswi.337@edu.erzeszow.pl::b9ef2024-c195-4206-ada9-8685d8153517" providerId="AD" clId="Web-{931302A9-B89B-43AF-9F27-0E9B861B5617}" dt="2023-01-07T14:14:52.305" v="18"/>
        <pc:sldMkLst>
          <pc:docMk/>
          <pc:sldMk cId="449062983" sldId="257"/>
        </pc:sldMkLst>
      </pc:sldChg>
    </pc:docChg>
  </pc:docChgLst>
  <pc:docChgLst>
    <pc:chgData name="Aleksandra (Olwik)" userId="b9ef2024-c195-4206-ada9-8685d8153517" providerId="ADAL" clId="{2E12AE1D-5F17-4CEE-9279-717608ECE3FD}"/>
    <pc:docChg chg="undo custSel addSld delSld modSld">
      <pc:chgData name="Aleksandra (Olwik)" userId="b9ef2024-c195-4206-ada9-8685d8153517" providerId="ADAL" clId="{2E12AE1D-5F17-4CEE-9279-717608ECE3FD}" dt="2023-01-07T14:24:36.075" v="64" actId="5793"/>
      <pc:docMkLst>
        <pc:docMk/>
      </pc:docMkLst>
      <pc:sldChg chg="modSp">
        <pc:chgData name="Aleksandra (Olwik)" userId="b9ef2024-c195-4206-ada9-8685d8153517" providerId="ADAL" clId="{2E12AE1D-5F17-4CEE-9279-717608ECE3FD}" dt="2023-01-07T14:17:50.151" v="0"/>
        <pc:sldMkLst>
          <pc:docMk/>
          <pc:sldMk cId="109857222" sldId="256"/>
        </pc:sldMkLst>
        <pc:spChg chg="mod">
          <ac:chgData name="Aleksandra (Olwik)" userId="b9ef2024-c195-4206-ada9-8685d8153517" providerId="ADAL" clId="{2E12AE1D-5F17-4CEE-9279-717608ECE3FD}" dt="2023-01-07T14:17:50.151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ksandra (Olwik)" userId="b9ef2024-c195-4206-ada9-8685d8153517" providerId="ADAL" clId="{2E12AE1D-5F17-4CEE-9279-717608ECE3FD}" dt="2023-01-07T14:17:50.151" v="0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Aleksandra (Olwik)" userId="b9ef2024-c195-4206-ada9-8685d8153517" providerId="ADAL" clId="{2E12AE1D-5F17-4CEE-9279-717608ECE3FD}" dt="2023-01-07T14:24:36.075" v="64" actId="5793"/>
        <pc:sldMkLst>
          <pc:docMk/>
          <pc:sldMk cId="449062983" sldId="257"/>
        </pc:sldMkLst>
        <pc:spChg chg="mod">
          <ac:chgData name="Aleksandra (Olwik)" userId="b9ef2024-c195-4206-ada9-8685d8153517" providerId="ADAL" clId="{2E12AE1D-5F17-4CEE-9279-717608ECE3FD}" dt="2023-01-07T14:22:50.794" v="44" actId="20577"/>
          <ac:spMkLst>
            <pc:docMk/>
            <pc:sldMk cId="449062983" sldId="257"/>
            <ac:spMk id="2" creationId="{F0D7A196-0A2A-A0BB-BCFA-8B1153F6D029}"/>
          </ac:spMkLst>
        </pc:spChg>
        <pc:spChg chg="mod">
          <ac:chgData name="Aleksandra (Olwik)" userId="b9ef2024-c195-4206-ada9-8685d8153517" providerId="ADAL" clId="{2E12AE1D-5F17-4CEE-9279-717608ECE3FD}" dt="2023-01-07T14:24:36.075" v="64" actId="5793"/>
          <ac:spMkLst>
            <pc:docMk/>
            <pc:sldMk cId="449062983" sldId="257"/>
            <ac:spMk id="3" creationId="{7B4B8418-F4E4-2DE7-99A3-8227DA5790D0}"/>
          </ac:spMkLst>
        </pc:spChg>
      </pc:sldChg>
      <pc:sldChg chg="modSp new mod">
        <pc:chgData name="Aleksandra (Olwik)" userId="b9ef2024-c195-4206-ada9-8685d8153517" providerId="ADAL" clId="{2E12AE1D-5F17-4CEE-9279-717608ECE3FD}" dt="2023-01-07T14:24:12.052" v="59"/>
        <pc:sldMkLst>
          <pc:docMk/>
          <pc:sldMk cId="1899631790" sldId="258"/>
        </pc:sldMkLst>
        <pc:spChg chg="mod">
          <ac:chgData name="Aleksandra (Olwik)" userId="b9ef2024-c195-4206-ada9-8685d8153517" providerId="ADAL" clId="{2E12AE1D-5F17-4CEE-9279-717608ECE3FD}" dt="2023-01-07T14:24:12.052" v="59"/>
          <ac:spMkLst>
            <pc:docMk/>
            <pc:sldMk cId="1899631790" sldId="258"/>
            <ac:spMk id="3" creationId="{AD3C3F61-C5F7-9B09-E179-7CC96D129863}"/>
          </ac:spMkLst>
        </pc:spChg>
      </pc:sldChg>
      <pc:sldChg chg="add">
        <pc:chgData name="Aleksandra (Olwik)" userId="b9ef2024-c195-4206-ada9-8685d8153517" providerId="ADAL" clId="{2E12AE1D-5F17-4CEE-9279-717608ECE3FD}" dt="2023-01-07T14:23:12.505" v="46"/>
        <pc:sldMkLst>
          <pc:docMk/>
          <pc:sldMk cId="2172458905" sldId="259"/>
        </pc:sldMkLst>
      </pc:sldChg>
      <pc:sldChg chg="add">
        <pc:chgData name="Aleksandra (Olwik)" userId="b9ef2024-c195-4206-ada9-8685d8153517" providerId="ADAL" clId="{2E12AE1D-5F17-4CEE-9279-717608ECE3FD}" dt="2023-01-07T14:23:12.814" v="47"/>
        <pc:sldMkLst>
          <pc:docMk/>
          <pc:sldMk cId="1731419914" sldId="260"/>
        </pc:sldMkLst>
      </pc:sldChg>
      <pc:sldChg chg="add">
        <pc:chgData name="Aleksandra (Olwik)" userId="b9ef2024-c195-4206-ada9-8685d8153517" providerId="ADAL" clId="{2E12AE1D-5F17-4CEE-9279-717608ECE3FD}" dt="2023-01-07T14:23:13.214" v="48"/>
        <pc:sldMkLst>
          <pc:docMk/>
          <pc:sldMk cId="125418135" sldId="261"/>
        </pc:sldMkLst>
      </pc:sldChg>
      <pc:sldChg chg="add">
        <pc:chgData name="Aleksandra (Olwik)" userId="b9ef2024-c195-4206-ada9-8685d8153517" providerId="ADAL" clId="{2E12AE1D-5F17-4CEE-9279-717608ECE3FD}" dt="2023-01-07T14:23:13.606" v="49"/>
        <pc:sldMkLst>
          <pc:docMk/>
          <pc:sldMk cId="3027693881" sldId="262"/>
        </pc:sldMkLst>
      </pc:sldChg>
      <pc:sldChg chg="add">
        <pc:chgData name="Aleksandra (Olwik)" userId="b9ef2024-c195-4206-ada9-8685d8153517" providerId="ADAL" clId="{2E12AE1D-5F17-4CEE-9279-717608ECE3FD}" dt="2023-01-07T14:23:14.173" v="50"/>
        <pc:sldMkLst>
          <pc:docMk/>
          <pc:sldMk cId="4287662867" sldId="263"/>
        </pc:sldMkLst>
      </pc:sldChg>
      <pc:sldChg chg="add">
        <pc:chgData name="Aleksandra (Olwik)" userId="b9ef2024-c195-4206-ada9-8685d8153517" providerId="ADAL" clId="{2E12AE1D-5F17-4CEE-9279-717608ECE3FD}" dt="2023-01-07T14:23:15.775" v="51"/>
        <pc:sldMkLst>
          <pc:docMk/>
          <pc:sldMk cId="1212398584" sldId="264"/>
        </pc:sldMkLst>
      </pc:sldChg>
      <pc:sldChg chg="add">
        <pc:chgData name="Aleksandra (Olwik)" userId="b9ef2024-c195-4206-ada9-8685d8153517" providerId="ADAL" clId="{2E12AE1D-5F17-4CEE-9279-717608ECE3FD}" dt="2023-01-07T14:23:16.061" v="52"/>
        <pc:sldMkLst>
          <pc:docMk/>
          <pc:sldMk cId="2782906664" sldId="265"/>
        </pc:sldMkLst>
      </pc:sldChg>
      <pc:sldChg chg="add del">
        <pc:chgData name="Aleksandra (Olwik)" userId="b9ef2024-c195-4206-ada9-8685d8153517" providerId="ADAL" clId="{2E12AE1D-5F17-4CEE-9279-717608ECE3FD}" dt="2023-01-07T14:24:12.468" v="60"/>
        <pc:sldMkLst>
          <pc:docMk/>
          <pc:sldMk cId="3377944586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0AA76-89DB-4C1F-83BB-BB7FB2626DF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133565-43CD-45AF-81A4-65E38EBADB67}">
      <dgm:prSet phldrT="[Tekst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pl-PL" altLang="pl-PL" dirty="0"/>
            <a:t>Podstawowe funkcje SZBD:</a:t>
          </a:r>
          <a:endParaRPr lang="pl-PL" dirty="0"/>
        </a:p>
      </dgm:t>
    </dgm:pt>
    <dgm:pt modelId="{D80068FD-4FF1-4FF4-B948-39CF0F7E02B7}" type="parTrans" cxnId="{0466B27F-6AFF-4A3F-AAD8-8C78B56B1D7E}">
      <dgm:prSet/>
      <dgm:spPr/>
      <dgm:t>
        <a:bodyPr/>
        <a:lstStyle/>
        <a:p>
          <a:endParaRPr lang="pl-PL"/>
        </a:p>
      </dgm:t>
    </dgm:pt>
    <dgm:pt modelId="{A4983D5C-1A62-4931-A725-3EDF1328A0BB}" type="sibTrans" cxnId="{0466B27F-6AFF-4A3F-AAD8-8C78B56B1D7E}">
      <dgm:prSet/>
      <dgm:spPr/>
      <dgm:t>
        <a:bodyPr/>
        <a:lstStyle/>
        <a:p>
          <a:endParaRPr lang="pl-PL"/>
        </a:p>
      </dgm:t>
    </dgm:pt>
    <dgm:pt modelId="{614A6390-1A0C-42E0-B45A-C03C4E41FB00}">
      <dgm:prSet/>
      <dgm:spPr/>
      <dgm:t>
        <a:bodyPr/>
        <a:lstStyle/>
        <a:p>
          <a:r>
            <a:rPr kumimoji="0" lang="pl-PL" altLang="pl-PL" dirty="0"/>
            <a:t>zarządzanie plikami</a:t>
          </a:r>
          <a:endParaRPr lang="pl-PL" altLang="pl-PL" dirty="0"/>
        </a:p>
      </dgm:t>
    </dgm:pt>
    <dgm:pt modelId="{29B4A11A-CC40-436C-B5B2-65ACB32D648A}" type="parTrans" cxnId="{2CE151EC-FC08-4364-826E-85F7A193A794}">
      <dgm:prSet/>
      <dgm:spPr/>
      <dgm:t>
        <a:bodyPr/>
        <a:lstStyle/>
        <a:p>
          <a:endParaRPr lang="pl-PL"/>
        </a:p>
      </dgm:t>
    </dgm:pt>
    <dgm:pt modelId="{D374BA92-FF87-4A00-B6C0-1B5B863F310C}" type="sibTrans" cxnId="{2CE151EC-FC08-4364-826E-85F7A193A794}">
      <dgm:prSet/>
      <dgm:spPr/>
      <dgm:t>
        <a:bodyPr/>
        <a:lstStyle/>
        <a:p>
          <a:endParaRPr lang="pl-PL"/>
        </a:p>
      </dgm:t>
    </dgm:pt>
    <dgm:pt modelId="{30B2490A-CB33-417A-8C36-DD56A31B866F}">
      <dgm:prSet/>
      <dgm:spPr/>
      <dgm:t>
        <a:bodyPr/>
        <a:lstStyle/>
        <a:p>
          <a:r>
            <a:rPr kumimoji="0" lang="pl-PL" altLang="pl-PL" dirty="0"/>
            <a:t>przeszukiwanie danych</a:t>
          </a:r>
        </a:p>
      </dgm:t>
    </dgm:pt>
    <dgm:pt modelId="{C0691BF0-6FDE-4952-A1DA-93261CCADFE6}" type="parTrans" cxnId="{8BC2608C-012B-48CE-AE35-73793B43E0C8}">
      <dgm:prSet/>
      <dgm:spPr/>
      <dgm:t>
        <a:bodyPr/>
        <a:lstStyle/>
        <a:p>
          <a:endParaRPr lang="pl-PL"/>
        </a:p>
      </dgm:t>
    </dgm:pt>
    <dgm:pt modelId="{9A77E357-EC76-4212-813E-61C37A0937A4}" type="sibTrans" cxnId="{8BC2608C-012B-48CE-AE35-73793B43E0C8}">
      <dgm:prSet/>
      <dgm:spPr/>
      <dgm:t>
        <a:bodyPr/>
        <a:lstStyle/>
        <a:p>
          <a:endParaRPr lang="pl-PL"/>
        </a:p>
      </dgm:t>
    </dgm:pt>
    <dgm:pt modelId="{77529DB5-34F4-4F9F-9346-CB3245C9B1D2}">
      <dgm:prSet/>
      <dgm:spPr/>
      <dgm:t>
        <a:bodyPr/>
        <a:lstStyle/>
        <a:p>
          <a:r>
            <a:rPr kumimoji="0" lang="pl-PL" altLang="pl-PL" dirty="0"/>
            <a:t>zarządzanie bazą danych</a:t>
          </a:r>
        </a:p>
      </dgm:t>
    </dgm:pt>
    <dgm:pt modelId="{8720C2AA-5726-4761-8C72-3E01F618EC17}" type="parTrans" cxnId="{3D5A025C-1C60-4179-91E0-83BDBAAEBE20}">
      <dgm:prSet/>
      <dgm:spPr/>
      <dgm:t>
        <a:bodyPr/>
        <a:lstStyle/>
        <a:p>
          <a:endParaRPr lang="pl-PL"/>
        </a:p>
      </dgm:t>
    </dgm:pt>
    <dgm:pt modelId="{87619BA8-F4C7-4CBC-91A8-6D6810FAF367}" type="sibTrans" cxnId="{3D5A025C-1C60-4179-91E0-83BDBAAEBE20}">
      <dgm:prSet/>
      <dgm:spPr/>
      <dgm:t>
        <a:bodyPr/>
        <a:lstStyle/>
        <a:p>
          <a:endParaRPr lang="pl-PL"/>
        </a:p>
      </dgm:t>
    </dgm:pt>
    <dgm:pt modelId="{2FC0458A-BFAC-4108-AFEB-2726D0A8D245}" type="pres">
      <dgm:prSet presAssocID="{8D70AA76-89DB-4C1F-83BB-BB7FB2626D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03FA0D-536C-4C74-B1ED-3BFD2FC4E9BB}" type="pres">
      <dgm:prSet presAssocID="{25133565-43CD-45AF-81A4-65E38EBADB67}" presName="hierRoot1" presStyleCnt="0">
        <dgm:presLayoutVars>
          <dgm:hierBranch val="init"/>
        </dgm:presLayoutVars>
      </dgm:prSet>
      <dgm:spPr/>
    </dgm:pt>
    <dgm:pt modelId="{BC207023-2758-4176-87AC-C698035BC121}" type="pres">
      <dgm:prSet presAssocID="{25133565-43CD-45AF-81A4-65E38EBADB67}" presName="rootComposite1" presStyleCnt="0"/>
      <dgm:spPr/>
    </dgm:pt>
    <dgm:pt modelId="{26754DE0-D6B7-44B4-AAEE-3B8FBCA46B66}" type="pres">
      <dgm:prSet presAssocID="{25133565-43CD-45AF-81A4-65E38EBADB67}" presName="rootText1" presStyleLbl="node0" presStyleIdx="0" presStyleCnt="1" custScaleX="178772">
        <dgm:presLayoutVars>
          <dgm:chPref val="3"/>
        </dgm:presLayoutVars>
      </dgm:prSet>
      <dgm:spPr/>
    </dgm:pt>
    <dgm:pt modelId="{6B4DE673-800F-480B-9B97-3252A2656304}" type="pres">
      <dgm:prSet presAssocID="{25133565-43CD-45AF-81A4-65E38EBADB67}" presName="rootConnector1" presStyleLbl="node1" presStyleIdx="0" presStyleCnt="0"/>
      <dgm:spPr/>
    </dgm:pt>
    <dgm:pt modelId="{87752606-B38F-4A55-B6BF-A4F83425C660}" type="pres">
      <dgm:prSet presAssocID="{25133565-43CD-45AF-81A4-65E38EBADB67}" presName="hierChild2" presStyleCnt="0"/>
      <dgm:spPr/>
    </dgm:pt>
    <dgm:pt modelId="{084400A5-7F42-4DCE-97A8-E2BE39B1B590}" type="pres">
      <dgm:prSet presAssocID="{29B4A11A-CC40-436C-B5B2-65ACB32D648A}" presName="Name37" presStyleLbl="parChTrans1D2" presStyleIdx="0" presStyleCnt="3"/>
      <dgm:spPr/>
    </dgm:pt>
    <dgm:pt modelId="{10211CBD-6B74-46D6-8485-A8FDB427A928}" type="pres">
      <dgm:prSet presAssocID="{614A6390-1A0C-42E0-B45A-C03C4E41FB00}" presName="hierRoot2" presStyleCnt="0">
        <dgm:presLayoutVars>
          <dgm:hierBranch val="init"/>
        </dgm:presLayoutVars>
      </dgm:prSet>
      <dgm:spPr/>
    </dgm:pt>
    <dgm:pt modelId="{070C5FEA-7055-45BD-B4A5-01B6EFD18FB1}" type="pres">
      <dgm:prSet presAssocID="{614A6390-1A0C-42E0-B45A-C03C4E41FB00}" presName="rootComposite" presStyleCnt="0"/>
      <dgm:spPr/>
    </dgm:pt>
    <dgm:pt modelId="{71737088-5B21-4CDE-9B5B-B0E01F016F1B}" type="pres">
      <dgm:prSet presAssocID="{614A6390-1A0C-42E0-B45A-C03C4E41FB00}" presName="rootText" presStyleLbl="node2" presStyleIdx="0" presStyleCnt="3">
        <dgm:presLayoutVars>
          <dgm:chPref val="3"/>
        </dgm:presLayoutVars>
      </dgm:prSet>
      <dgm:spPr/>
    </dgm:pt>
    <dgm:pt modelId="{57D960B4-F348-4591-A10E-BDF9BC8B8EBA}" type="pres">
      <dgm:prSet presAssocID="{614A6390-1A0C-42E0-B45A-C03C4E41FB00}" presName="rootConnector" presStyleLbl="node2" presStyleIdx="0" presStyleCnt="3"/>
      <dgm:spPr/>
    </dgm:pt>
    <dgm:pt modelId="{81D273C3-E3B6-4657-8136-6228D06FC839}" type="pres">
      <dgm:prSet presAssocID="{614A6390-1A0C-42E0-B45A-C03C4E41FB00}" presName="hierChild4" presStyleCnt="0"/>
      <dgm:spPr/>
    </dgm:pt>
    <dgm:pt modelId="{8A3C4CCA-22EE-4AA4-81BA-EA9D4FBA9C6C}" type="pres">
      <dgm:prSet presAssocID="{614A6390-1A0C-42E0-B45A-C03C4E41FB00}" presName="hierChild5" presStyleCnt="0"/>
      <dgm:spPr/>
    </dgm:pt>
    <dgm:pt modelId="{C3F73FE2-619C-4C94-B861-019FD807C3D7}" type="pres">
      <dgm:prSet presAssocID="{C0691BF0-6FDE-4952-A1DA-93261CCADFE6}" presName="Name37" presStyleLbl="parChTrans1D2" presStyleIdx="1" presStyleCnt="3"/>
      <dgm:spPr/>
    </dgm:pt>
    <dgm:pt modelId="{79E71582-4FDE-4672-B478-53182752AFF6}" type="pres">
      <dgm:prSet presAssocID="{30B2490A-CB33-417A-8C36-DD56A31B866F}" presName="hierRoot2" presStyleCnt="0">
        <dgm:presLayoutVars>
          <dgm:hierBranch val="init"/>
        </dgm:presLayoutVars>
      </dgm:prSet>
      <dgm:spPr/>
    </dgm:pt>
    <dgm:pt modelId="{5080A832-01F1-4F66-91A2-DDD4A4C60CF3}" type="pres">
      <dgm:prSet presAssocID="{30B2490A-CB33-417A-8C36-DD56A31B866F}" presName="rootComposite" presStyleCnt="0"/>
      <dgm:spPr/>
    </dgm:pt>
    <dgm:pt modelId="{648A6CE7-2E84-4639-A7C4-8643ABA2FC71}" type="pres">
      <dgm:prSet presAssocID="{30B2490A-CB33-417A-8C36-DD56A31B866F}" presName="rootText" presStyleLbl="node2" presStyleIdx="1" presStyleCnt="3">
        <dgm:presLayoutVars>
          <dgm:chPref val="3"/>
        </dgm:presLayoutVars>
      </dgm:prSet>
      <dgm:spPr/>
    </dgm:pt>
    <dgm:pt modelId="{CE9CDF97-401B-4048-8B89-A9FA859B46FC}" type="pres">
      <dgm:prSet presAssocID="{30B2490A-CB33-417A-8C36-DD56A31B866F}" presName="rootConnector" presStyleLbl="node2" presStyleIdx="1" presStyleCnt="3"/>
      <dgm:spPr/>
    </dgm:pt>
    <dgm:pt modelId="{83AD1104-6062-46B6-9F09-E427EBFC6820}" type="pres">
      <dgm:prSet presAssocID="{30B2490A-CB33-417A-8C36-DD56A31B866F}" presName="hierChild4" presStyleCnt="0"/>
      <dgm:spPr/>
    </dgm:pt>
    <dgm:pt modelId="{E749BE01-D8E6-40B2-B847-B1EE499141C9}" type="pres">
      <dgm:prSet presAssocID="{30B2490A-CB33-417A-8C36-DD56A31B866F}" presName="hierChild5" presStyleCnt="0"/>
      <dgm:spPr/>
    </dgm:pt>
    <dgm:pt modelId="{FC948252-0D1C-4B52-9672-55461DE4B733}" type="pres">
      <dgm:prSet presAssocID="{8720C2AA-5726-4761-8C72-3E01F618EC17}" presName="Name37" presStyleLbl="parChTrans1D2" presStyleIdx="2" presStyleCnt="3"/>
      <dgm:spPr/>
    </dgm:pt>
    <dgm:pt modelId="{687E6709-3E49-4613-A160-1A6CF5E12511}" type="pres">
      <dgm:prSet presAssocID="{77529DB5-34F4-4F9F-9346-CB3245C9B1D2}" presName="hierRoot2" presStyleCnt="0">
        <dgm:presLayoutVars>
          <dgm:hierBranch val="init"/>
        </dgm:presLayoutVars>
      </dgm:prSet>
      <dgm:spPr/>
    </dgm:pt>
    <dgm:pt modelId="{D0DC2FC3-D69A-4EFC-8C24-78C879CABEAC}" type="pres">
      <dgm:prSet presAssocID="{77529DB5-34F4-4F9F-9346-CB3245C9B1D2}" presName="rootComposite" presStyleCnt="0"/>
      <dgm:spPr/>
    </dgm:pt>
    <dgm:pt modelId="{CB34376A-0D6C-4960-A896-7BD132017C04}" type="pres">
      <dgm:prSet presAssocID="{77529DB5-34F4-4F9F-9346-CB3245C9B1D2}" presName="rootText" presStyleLbl="node2" presStyleIdx="2" presStyleCnt="3">
        <dgm:presLayoutVars>
          <dgm:chPref val="3"/>
        </dgm:presLayoutVars>
      </dgm:prSet>
      <dgm:spPr/>
    </dgm:pt>
    <dgm:pt modelId="{FF5FFCB6-D6BF-4F00-B115-8ED30DF3D476}" type="pres">
      <dgm:prSet presAssocID="{77529DB5-34F4-4F9F-9346-CB3245C9B1D2}" presName="rootConnector" presStyleLbl="node2" presStyleIdx="2" presStyleCnt="3"/>
      <dgm:spPr/>
    </dgm:pt>
    <dgm:pt modelId="{90520A04-B475-4159-86FA-9270D4ED23EA}" type="pres">
      <dgm:prSet presAssocID="{77529DB5-34F4-4F9F-9346-CB3245C9B1D2}" presName="hierChild4" presStyleCnt="0"/>
      <dgm:spPr/>
    </dgm:pt>
    <dgm:pt modelId="{5122E9D2-F19B-4E5D-9A10-80F0174EE052}" type="pres">
      <dgm:prSet presAssocID="{77529DB5-34F4-4F9F-9346-CB3245C9B1D2}" presName="hierChild5" presStyleCnt="0"/>
      <dgm:spPr/>
    </dgm:pt>
    <dgm:pt modelId="{38CBEE3C-FD2B-4A3D-BBFE-6C1C7E31A73C}" type="pres">
      <dgm:prSet presAssocID="{25133565-43CD-45AF-81A4-65E38EBADB67}" presName="hierChild3" presStyleCnt="0"/>
      <dgm:spPr/>
    </dgm:pt>
  </dgm:ptLst>
  <dgm:cxnLst>
    <dgm:cxn modelId="{9281A524-48D6-467D-9DC6-DC2B4AE4F7CD}" type="presOf" srcId="{29B4A11A-CC40-436C-B5B2-65ACB32D648A}" destId="{084400A5-7F42-4DCE-97A8-E2BE39B1B590}" srcOrd="0" destOrd="0" presId="urn:microsoft.com/office/officeart/2005/8/layout/orgChart1"/>
    <dgm:cxn modelId="{A8E7E12A-E9FA-4557-B47A-CF32889A682C}" type="presOf" srcId="{25133565-43CD-45AF-81A4-65E38EBADB67}" destId="{26754DE0-D6B7-44B4-AAEE-3B8FBCA46B66}" srcOrd="0" destOrd="0" presId="urn:microsoft.com/office/officeart/2005/8/layout/orgChart1"/>
    <dgm:cxn modelId="{B0D60A32-6822-4094-A4E6-F8AE075BABA8}" type="presOf" srcId="{77529DB5-34F4-4F9F-9346-CB3245C9B1D2}" destId="{FF5FFCB6-D6BF-4F00-B115-8ED30DF3D476}" srcOrd="1" destOrd="0" presId="urn:microsoft.com/office/officeart/2005/8/layout/orgChart1"/>
    <dgm:cxn modelId="{56566B35-8CD4-45DB-9569-684AF3BC9C76}" type="presOf" srcId="{8720C2AA-5726-4761-8C72-3E01F618EC17}" destId="{FC948252-0D1C-4B52-9672-55461DE4B733}" srcOrd="0" destOrd="0" presId="urn:microsoft.com/office/officeart/2005/8/layout/orgChart1"/>
    <dgm:cxn modelId="{3D5A025C-1C60-4179-91E0-83BDBAAEBE20}" srcId="{25133565-43CD-45AF-81A4-65E38EBADB67}" destId="{77529DB5-34F4-4F9F-9346-CB3245C9B1D2}" srcOrd="2" destOrd="0" parTransId="{8720C2AA-5726-4761-8C72-3E01F618EC17}" sibTransId="{87619BA8-F4C7-4CBC-91A8-6D6810FAF367}"/>
    <dgm:cxn modelId="{88434752-F2E2-42CF-B97D-C9C95EC6F935}" type="presOf" srcId="{C0691BF0-6FDE-4952-A1DA-93261CCADFE6}" destId="{C3F73FE2-619C-4C94-B861-019FD807C3D7}" srcOrd="0" destOrd="0" presId="urn:microsoft.com/office/officeart/2005/8/layout/orgChart1"/>
    <dgm:cxn modelId="{E919CC7E-DD0F-455E-99EE-122F9870CCE9}" type="presOf" srcId="{25133565-43CD-45AF-81A4-65E38EBADB67}" destId="{6B4DE673-800F-480B-9B97-3252A2656304}" srcOrd="1" destOrd="0" presId="urn:microsoft.com/office/officeart/2005/8/layout/orgChart1"/>
    <dgm:cxn modelId="{0466B27F-6AFF-4A3F-AAD8-8C78B56B1D7E}" srcId="{8D70AA76-89DB-4C1F-83BB-BB7FB2626DF9}" destId="{25133565-43CD-45AF-81A4-65E38EBADB67}" srcOrd="0" destOrd="0" parTransId="{D80068FD-4FF1-4FF4-B948-39CF0F7E02B7}" sibTransId="{A4983D5C-1A62-4931-A725-3EDF1328A0BB}"/>
    <dgm:cxn modelId="{8BC2608C-012B-48CE-AE35-73793B43E0C8}" srcId="{25133565-43CD-45AF-81A4-65E38EBADB67}" destId="{30B2490A-CB33-417A-8C36-DD56A31B866F}" srcOrd="1" destOrd="0" parTransId="{C0691BF0-6FDE-4952-A1DA-93261CCADFE6}" sibTransId="{9A77E357-EC76-4212-813E-61C37A0937A4}"/>
    <dgm:cxn modelId="{9291468C-115D-41DA-AD77-F851E7AC499C}" type="presOf" srcId="{614A6390-1A0C-42E0-B45A-C03C4E41FB00}" destId="{57D960B4-F348-4591-A10E-BDF9BC8B8EBA}" srcOrd="1" destOrd="0" presId="urn:microsoft.com/office/officeart/2005/8/layout/orgChart1"/>
    <dgm:cxn modelId="{0DFDFCCC-8519-428D-9A85-072B83145C44}" type="presOf" srcId="{614A6390-1A0C-42E0-B45A-C03C4E41FB00}" destId="{71737088-5B21-4CDE-9B5B-B0E01F016F1B}" srcOrd="0" destOrd="0" presId="urn:microsoft.com/office/officeart/2005/8/layout/orgChart1"/>
    <dgm:cxn modelId="{9A5095D4-D1E2-4978-A7D8-96423269A43C}" type="presOf" srcId="{30B2490A-CB33-417A-8C36-DD56A31B866F}" destId="{648A6CE7-2E84-4639-A7C4-8643ABA2FC71}" srcOrd="0" destOrd="0" presId="urn:microsoft.com/office/officeart/2005/8/layout/orgChart1"/>
    <dgm:cxn modelId="{9FFA92D5-E99A-4234-A08E-4E24B13C5C01}" type="presOf" srcId="{77529DB5-34F4-4F9F-9346-CB3245C9B1D2}" destId="{CB34376A-0D6C-4960-A896-7BD132017C04}" srcOrd="0" destOrd="0" presId="urn:microsoft.com/office/officeart/2005/8/layout/orgChart1"/>
    <dgm:cxn modelId="{E255BDE1-0D24-4D8A-ABCD-A769C12CADC3}" type="presOf" srcId="{30B2490A-CB33-417A-8C36-DD56A31B866F}" destId="{CE9CDF97-401B-4048-8B89-A9FA859B46FC}" srcOrd="1" destOrd="0" presId="urn:microsoft.com/office/officeart/2005/8/layout/orgChart1"/>
    <dgm:cxn modelId="{1726B2E8-B713-49A5-A3F1-7AA91D8C8630}" type="presOf" srcId="{8D70AA76-89DB-4C1F-83BB-BB7FB2626DF9}" destId="{2FC0458A-BFAC-4108-AFEB-2726D0A8D245}" srcOrd="0" destOrd="0" presId="urn:microsoft.com/office/officeart/2005/8/layout/orgChart1"/>
    <dgm:cxn modelId="{2CE151EC-FC08-4364-826E-85F7A193A794}" srcId="{25133565-43CD-45AF-81A4-65E38EBADB67}" destId="{614A6390-1A0C-42E0-B45A-C03C4E41FB00}" srcOrd="0" destOrd="0" parTransId="{29B4A11A-CC40-436C-B5B2-65ACB32D648A}" sibTransId="{D374BA92-FF87-4A00-B6C0-1B5B863F310C}"/>
    <dgm:cxn modelId="{9C01D56F-FD35-45B5-9AC1-2B9F17FA45D8}" type="presParOf" srcId="{2FC0458A-BFAC-4108-AFEB-2726D0A8D245}" destId="{3703FA0D-536C-4C74-B1ED-3BFD2FC4E9BB}" srcOrd="0" destOrd="0" presId="urn:microsoft.com/office/officeart/2005/8/layout/orgChart1"/>
    <dgm:cxn modelId="{49A812AF-AF8E-48A0-9B52-D72A72E0453F}" type="presParOf" srcId="{3703FA0D-536C-4C74-B1ED-3BFD2FC4E9BB}" destId="{BC207023-2758-4176-87AC-C698035BC121}" srcOrd="0" destOrd="0" presId="urn:microsoft.com/office/officeart/2005/8/layout/orgChart1"/>
    <dgm:cxn modelId="{08E426E4-F2B9-4CF1-B34D-145581DEA7F0}" type="presParOf" srcId="{BC207023-2758-4176-87AC-C698035BC121}" destId="{26754DE0-D6B7-44B4-AAEE-3B8FBCA46B66}" srcOrd="0" destOrd="0" presId="urn:microsoft.com/office/officeart/2005/8/layout/orgChart1"/>
    <dgm:cxn modelId="{1001B80D-4572-4E7D-BA1C-DDA4323EFD64}" type="presParOf" srcId="{BC207023-2758-4176-87AC-C698035BC121}" destId="{6B4DE673-800F-480B-9B97-3252A2656304}" srcOrd="1" destOrd="0" presId="urn:microsoft.com/office/officeart/2005/8/layout/orgChart1"/>
    <dgm:cxn modelId="{D8BA019E-FADE-4936-8968-0B2AB5CD38C1}" type="presParOf" srcId="{3703FA0D-536C-4C74-B1ED-3BFD2FC4E9BB}" destId="{87752606-B38F-4A55-B6BF-A4F83425C660}" srcOrd="1" destOrd="0" presId="urn:microsoft.com/office/officeart/2005/8/layout/orgChart1"/>
    <dgm:cxn modelId="{3647E063-2921-4DFF-A7A9-20DF36F3A21F}" type="presParOf" srcId="{87752606-B38F-4A55-B6BF-A4F83425C660}" destId="{084400A5-7F42-4DCE-97A8-E2BE39B1B590}" srcOrd="0" destOrd="0" presId="urn:microsoft.com/office/officeart/2005/8/layout/orgChart1"/>
    <dgm:cxn modelId="{1D380604-26B9-42DB-B611-DF65190CFF6B}" type="presParOf" srcId="{87752606-B38F-4A55-B6BF-A4F83425C660}" destId="{10211CBD-6B74-46D6-8485-A8FDB427A928}" srcOrd="1" destOrd="0" presId="urn:microsoft.com/office/officeart/2005/8/layout/orgChart1"/>
    <dgm:cxn modelId="{CC7C3AF2-4EEF-46A2-A692-BC5B54106F04}" type="presParOf" srcId="{10211CBD-6B74-46D6-8485-A8FDB427A928}" destId="{070C5FEA-7055-45BD-B4A5-01B6EFD18FB1}" srcOrd="0" destOrd="0" presId="urn:microsoft.com/office/officeart/2005/8/layout/orgChart1"/>
    <dgm:cxn modelId="{A33CA983-192E-42AD-888E-522C656F98B8}" type="presParOf" srcId="{070C5FEA-7055-45BD-B4A5-01B6EFD18FB1}" destId="{71737088-5B21-4CDE-9B5B-B0E01F016F1B}" srcOrd="0" destOrd="0" presId="urn:microsoft.com/office/officeart/2005/8/layout/orgChart1"/>
    <dgm:cxn modelId="{48738225-197B-4789-97DE-9FCD36052775}" type="presParOf" srcId="{070C5FEA-7055-45BD-B4A5-01B6EFD18FB1}" destId="{57D960B4-F348-4591-A10E-BDF9BC8B8EBA}" srcOrd="1" destOrd="0" presId="urn:microsoft.com/office/officeart/2005/8/layout/orgChart1"/>
    <dgm:cxn modelId="{B576B4AA-8037-4D3A-A57B-51CCBC07A6B6}" type="presParOf" srcId="{10211CBD-6B74-46D6-8485-A8FDB427A928}" destId="{81D273C3-E3B6-4657-8136-6228D06FC839}" srcOrd="1" destOrd="0" presId="urn:microsoft.com/office/officeart/2005/8/layout/orgChart1"/>
    <dgm:cxn modelId="{F055FA4E-3C3B-418F-B5C7-3C40FFB954EB}" type="presParOf" srcId="{10211CBD-6B74-46D6-8485-A8FDB427A928}" destId="{8A3C4CCA-22EE-4AA4-81BA-EA9D4FBA9C6C}" srcOrd="2" destOrd="0" presId="urn:microsoft.com/office/officeart/2005/8/layout/orgChart1"/>
    <dgm:cxn modelId="{478B857C-348D-4C89-9351-63AF19143486}" type="presParOf" srcId="{87752606-B38F-4A55-B6BF-A4F83425C660}" destId="{C3F73FE2-619C-4C94-B861-019FD807C3D7}" srcOrd="2" destOrd="0" presId="urn:microsoft.com/office/officeart/2005/8/layout/orgChart1"/>
    <dgm:cxn modelId="{A6C3A345-773D-4DA8-AF73-6BDA64E534E6}" type="presParOf" srcId="{87752606-B38F-4A55-B6BF-A4F83425C660}" destId="{79E71582-4FDE-4672-B478-53182752AFF6}" srcOrd="3" destOrd="0" presId="urn:microsoft.com/office/officeart/2005/8/layout/orgChart1"/>
    <dgm:cxn modelId="{1E67561F-2809-4C97-AC70-8D8C4D73FD25}" type="presParOf" srcId="{79E71582-4FDE-4672-B478-53182752AFF6}" destId="{5080A832-01F1-4F66-91A2-DDD4A4C60CF3}" srcOrd="0" destOrd="0" presId="urn:microsoft.com/office/officeart/2005/8/layout/orgChart1"/>
    <dgm:cxn modelId="{5F2B6E27-9383-4F6F-9003-B2490EA22BDB}" type="presParOf" srcId="{5080A832-01F1-4F66-91A2-DDD4A4C60CF3}" destId="{648A6CE7-2E84-4639-A7C4-8643ABA2FC71}" srcOrd="0" destOrd="0" presId="urn:microsoft.com/office/officeart/2005/8/layout/orgChart1"/>
    <dgm:cxn modelId="{39CB714C-C96D-4672-A1AF-8C9900751D3A}" type="presParOf" srcId="{5080A832-01F1-4F66-91A2-DDD4A4C60CF3}" destId="{CE9CDF97-401B-4048-8B89-A9FA859B46FC}" srcOrd="1" destOrd="0" presId="urn:microsoft.com/office/officeart/2005/8/layout/orgChart1"/>
    <dgm:cxn modelId="{D432C502-A833-4A1C-B0C0-8A13C3249D9A}" type="presParOf" srcId="{79E71582-4FDE-4672-B478-53182752AFF6}" destId="{83AD1104-6062-46B6-9F09-E427EBFC6820}" srcOrd="1" destOrd="0" presId="urn:microsoft.com/office/officeart/2005/8/layout/orgChart1"/>
    <dgm:cxn modelId="{20266CB7-674B-4172-AAA9-3512FB8AF866}" type="presParOf" srcId="{79E71582-4FDE-4672-B478-53182752AFF6}" destId="{E749BE01-D8E6-40B2-B847-B1EE499141C9}" srcOrd="2" destOrd="0" presId="urn:microsoft.com/office/officeart/2005/8/layout/orgChart1"/>
    <dgm:cxn modelId="{D37E6024-06F7-4580-9352-AEB7B2FBEAFD}" type="presParOf" srcId="{87752606-B38F-4A55-B6BF-A4F83425C660}" destId="{FC948252-0D1C-4B52-9672-55461DE4B733}" srcOrd="4" destOrd="0" presId="urn:microsoft.com/office/officeart/2005/8/layout/orgChart1"/>
    <dgm:cxn modelId="{6E592B4E-C48B-4DBF-A404-92CE77A05800}" type="presParOf" srcId="{87752606-B38F-4A55-B6BF-A4F83425C660}" destId="{687E6709-3E49-4613-A160-1A6CF5E12511}" srcOrd="5" destOrd="0" presId="urn:microsoft.com/office/officeart/2005/8/layout/orgChart1"/>
    <dgm:cxn modelId="{9DC68F2B-4754-4DCC-BE67-10431205B9EB}" type="presParOf" srcId="{687E6709-3E49-4613-A160-1A6CF5E12511}" destId="{D0DC2FC3-D69A-4EFC-8C24-78C879CABEAC}" srcOrd="0" destOrd="0" presId="urn:microsoft.com/office/officeart/2005/8/layout/orgChart1"/>
    <dgm:cxn modelId="{239F85DA-1C00-4586-A31E-2EA1EAE05D47}" type="presParOf" srcId="{D0DC2FC3-D69A-4EFC-8C24-78C879CABEAC}" destId="{CB34376A-0D6C-4960-A896-7BD132017C04}" srcOrd="0" destOrd="0" presId="urn:microsoft.com/office/officeart/2005/8/layout/orgChart1"/>
    <dgm:cxn modelId="{4CC39C3A-5532-488C-A0DF-739F8D7C1D9A}" type="presParOf" srcId="{D0DC2FC3-D69A-4EFC-8C24-78C879CABEAC}" destId="{FF5FFCB6-D6BF-4F00-B115-8ED30DF3D476}" srcOrd="1" destOrd="0" presId="urn:microsoft.com/office/officeart/2005/8/layout/orgChart1"/>
    <dgm:cxn modelId="{D79BA826-7EFE-4BF5-B9B7-A536619A1D4B}" type="presParOf" srcId="{687E6709-3E49-4613-A160-1A6CF5E12511}" destId="{90520A04-B475-4159-86FA-9270D4ED23EA}" srcOrd="1" destOrd="0" presId="urn:microsoft.com/office/officeart/2005/8/layout/orgChart1"/>
    <dgm:cxn modelId="{2CC959B1-B8F6-4BB7-B1B4-AFC8FCAC7650}" type="presParOf" srcId="{687E6709-3E49-4613-A160-1A6CF5E12511}" destId="{5122E9D2-F19B-4E5D-9A10-80F0174EE052}" srcOrd="2" destOrd="0" presId="urn:microsoft.com/office/officeart/2005/8/layout/orgChart1"/>
    <dgm:cxn modelId="{1008B19C-4C62-4A8B-B117-5522564D0025}" type="presParOf" srcId="{3703FA0D-536C-4C74-B1ED-3BFD2FC4E9BB}" destId="{38CBEE3C-FD2B-4A3D-BBFE-6C1C7E31A7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F8908-9183-48DD-B242-ECD3E83F0D5C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C8B2DBE-3514-4463-9980-9B37A1BCF73F}">
      <dgm:prSet/>
      <dgm:spPr/>
      <dgm:t>
        <a:bodyPr/>
        <a:lstStyle/>
        <a:p>
          <a:r>
            <a:rPr lang="pl-PL" dirty="0"/>
            <a:t>umożliwiające administrowanie zbiorami danych umieszczonymi w bazie</a:t>
          </a:r>
          <a:endParaRPr lang="en-US" dirty="0"/>
        </a:p>
      </dgm:t>
    </dgm:pt>
    <dgm:pt modelId="{DBC27BAC-BC5C-4BA5-9B6E-90297265872C}" type="parTrans" cxnId="{43A97213-52BD-45E2-9378-D3D8A97A54CF}">
      <dgm:prSet/>
      <dgm:spPr/>
      <dgm:t>
        <a:bodyPr/>
        <a:lstStyle/>
        <a:p>
          <a:endParaRPr lang="en-US"/>
        </a:p>
      </dgm:t>
    </dgm:pt>
    <dgm:pt modelId="{9084444B-406A-41AC-8DA8-C560C434CFBA}" type="sibTrans" cxnId="{43A97213-52BD-45E2-9378-D3D8A97A54CF}">
      <dgm:prSet/>
      <dgm:spPr/>
      <dgm:t>
        <a:bodyPr/>
        <a:lstStyle/>
        <a:p>
          <a:endParaRPr lang="en-US"/>
        </a:p>
      </dgm:t>
    </dgm:pt>
    <dgm:pt modelId="{841900FA-7F02-4DD5-8336-A9690AAFD8A1}">
      <dgm:prSet/>
      <dgm:spPr/>
      <dgm:t>
        <a:bodyPr/>
        <a:lstStyle/>
        <a:p>
          <a:r>
            <a:rPr lang="pl-PL"/>
            <a:t>zapewniające bezpieczeństwo i integralność danych</a:t>
          </a:r>
          <a:endParaRPr lang="en-US"/>
        </a:p>
      </dgm:t>
    </dgm:pt>
    <dgm:pt modelId="{3A2CC8B7-44D6-44D2-8AB0-B438C100FEAF}" type="parTrans" cxnId="{9952BEE4-10C2-4D3B-8CDA-09AB4FF183F2}">
      <dgm:prSet/>
      <dgm:spPr/>
      <dgm:t>
        <a:bodyPr/>
        <a:lstStyle/>
        <a:p>
          <a:endParaRPr lang="en-US"/>
        </a:p>
      </dgm:t>
    </dgm:pt>
    <dgm:pt modelId="{6626D82B-D665-455B-BF39-61C300F3663C}" type="sibTrans" cxnId="{9952BEE4-10C2-4D3B-8CDA-09AB4FF183F2}">
      <dgm:prSet/>
      <dgm:spPr/>
      <dgm:t>
        <a:bodyPr/>
        <a:lstStyle/>
        <a:p>
          <a:endParaRPr lang="en-US"/>
        </a:p>
      </dgm:t>
    </dgm:pt>
    <dgm:pt modelId="{43D808A3-40F5-44FA-88E4-232205BAF236}">
      <dgm:prSet/>
      <dgm:spPr/>
      <dgm:t>
        <a:bodyPr/>
        <a:lstStyle/>
        <a:p>
          <a:r>
            <a:rPr lang="pl-PL"/>
            <a:t>umożliwiające dostęp do danych za pomocą języka zapytań</a:t>
          </a:r>
          <a:endParaRPr lang="en-US"/>
        </a:p>
      </dgm:t>
    </dgm:pt>
    <dgm:pt modelId="{A0730685-555E-4394-AA52-791DA1CA94F0}" type="parTrans" cxnId="{23AB6305-A2B3-44E9-BC30-FF4613BE8750}">
      <dgm:prSet/>
      <dgm:spPr/>
      <dgm:t>
        <a:bodyPr/>
        <a:lstStyle/>
        <a:p>
          <a:endParaRPr lang="en-US"/>
        </a:p>
      </dgm:t>
    </dgm:pt>
    <dgm:pt modelId="{578DEDFA-0D48-44AD-B356-06B09F495C7D}" type="sibTrans" cxnId="{23AB6305-A2B3-44E9-BC30-FF4613BE8750}">
      <dgm:prSet/>
      <dgm:spPr/>
      <dgm:t>
        <a:bodyPr/>
        <a:lstStyle/>
        <a:p>
          <a:endParaRPr lang="en-US"/>
        </a:p>
      </dgm:t>
    </dgm:pt>
    <dgm:pt modelId="{1A11729A-7530-4C5C-9833-DD12F26F055D}">
      <dgm:prSet/>
      <dgm:spPr/>
      <dgm:t>
        <a:bodyPr/>
        <a:lstStyle/>
        <a:p>
          <a:r>
            <a:rPr lang="pl-PL"/>
            <a:t>zapewniające wielodostępność danych</a:t>
          </a:r>
          <a:endParaRPr lang="en-US"/>
        </a:p>
      </dgm:t>
    </dgm:pt>
    <dgm:pt modelId="{7BE92A6F-067C-43BD-8D27-BB2D5FBADEB5}" type="parTrans" cxnId="{4095376D-D985-41E3-9ABC-AF1BCA13F6C7}">
      <dgm:prSet/>
      <dgm:spPr/>
      <dgm:t>
        <a:bodyPr/>
        <a:lstStyle/>
        <a:p>
          <a:endParaRPr lang="en-US"/>
        </a:p>
      </dgm:t>
    </dgm:pt>
    <dgm:pt modelId="{5BA8218E-3B88-43A5-A159-698064EFE562}" type="sibTrans" cxnId="{4095376D-D985-41E3-9ABC-AF1BCA13F6C7}">
      <dgm:prSet/>
      <dgm:spPr/>
      <dgm:t>
        <a:bodyPr/>
        <a:lstStyle/>
        <a:p>
          <a:endParaRPr lang="en-US"/>
        </a:p>
      </dgm:t>
    </dgm:pt>
    <dgm:pt modelId="{40289CE9-C3D3-4836-8659-B214C51039C7}">
      <dgm:prSet/>
      <dgm:spPr/>
      <dgm:t>
        <a:bodyPr/>
        <a:lstStyle/>
        <a:p>
          <a:r>
            <a:rPr lang="pl-PL"/>
            <a:t>pozwalające na autoryzację dostępu do danych</a:t>
          </a:r>
          <a:endParaRPr lang="en-US"/>
        </a:p>
      </dgm:t>
    </dgm:pt>
    <dgm:pt modelId="{19225A36-5C56-48C7-9B29-C4B856F02A9D}" type="parTrans" cxnId="{D312B405-9551-4E43-AA33-DE80995B0B10}">
      <dgm:prSet/>
      <dgm:spPr/>
      <dgm:t>
        <a:bodyPr/>
        <a:lstStyle/>
        <a:p>
          <a:endParaRPr lang="en-US"/>
        </a:p>
      </dgm:t>
    </dgm:pt>
    <dgm:pt modelId="{909EF51F-284A-4E04-90AA-01C0DCBFF89E}" type="sibTrans" cxnId="{D312B405-9551-4E43-AA33-DE80995B0B10}">
      <dgm:prSet/>
      <dgm:spPr/>
      <dgm:t>
        <a:bodyPr/>
        <a:lstStyle/>
        <a:p>
          <a:endParaRPr lang="en-US"/>
        </a:p>
      </dgm:t>
    </dgm:pt>
    <dgm:pt modelId="{66584EB8-8CEA-4BCD-9A0D-4011B3B69DFD}" type="pres">
      <dgm:prSet presAssocID="{88AF8908-9183-48DD-B242-ECD3E83F0D5C}" presName="diagram" presStyleCnt="0">
        <dgm:presLayoutVars>
          <dgm:dir/>
          <dgm:resizeHandles val="exact"/>
        </dgm:presLayoutVars>
      </dgm:prSet>
      <dgm:spPr/>
    </dgm:pt>
    <dgm:pt modelId="{DD400AC3-5CE8-4610-8990-ACD410350BA7}" type="pres">
      <dgm:prSet presAssocID="{BC8B2DBE-3514-4463-9980-9B37A1BCF73F}" presName="node" presStyleLbl="node1" presStyleIdx="0" presStyleCnt="5">
        <dgm:presLayoutVars>
          <dgm:bulletEnabled val="1"/>
        </dgm:presLayoutVars>
      </dgm:prSet>
      <dgm:spPr/>
    </dgm:pt>
    <dgm:pt modelId="{D5766EAD-65BD-457A-AD7C-981BFACD0C9C}" type="pres">
      <dgm:prSet presAssocID="{9084444B-406A-41AC-8DA8-C560C434CFBA}" presName="sibTrans" presStyleCnt="0"/>
      <dgm:spPr/>
    </dgm:pt>
    <dgm:pt modelId="{0D341589-4D9D-4049-BA9F-23CFC5B47FA0}" type="pres">
      <dgm:prSet presAssocID="{841900FA-7F02-4DD5-8336-A9690AAFD8A1}" presName="node" presStyleLbl="node1" presStyleIdx="1" presStyleCnt="5">
        <dgm:presLayoutVars>
          <dgm:bulletEnabled val="1"/>
        </dgm:presLayoutVars>
      </dgm:prSet>
      <dgm:spPr/>
    </dgm:pt>
    <dgm:pt modelId="{A53C8E70-BB16-4004-905B-5EA493BD1441}" type="pres">
      <dgm:prSet presAssocID="{6626D82B-D665-455B-BF39-61C300F3663C}" presName="sibTrans" presStyleCnt="0"/>
      <dgm:spPr/>
    </dgm:pt>
    <dgm:pt modelId="{185611CB-B6DB-4C12-B5FD-3DA55F8963A2}" type="pres">
      <dgm:prSet presAssocID="{43D808A3-40F5-44FA-88E4-232205BAF236}" presName="node" presStyleLbl="node1" presStyleIdx="2" presStyleCnt="5">
        <dgm:presLayoutVars>
          <dgm:bulletEnabled val="1"/>
        </dgm:presLayoutVars>
      </dgm:prSet>
      <dgm:spPr/>
    </dgm:pt>
    <dgm:pt modelId="{EACA4972-E23B-48C9-AF7B-88B3B9CC6477}" type="pres">
      <dgm:prSet presAssocID="{578DEDFA-0D48-44AD-B356-06B09F495C7D}" presName="sibTrans" presStyleCnt="0"/>
      <dgm:spPr/>
    </dgm:pt>
    <dgm:pt modelId="{A8E9DA64-0384-4BED-B428-9673E588C472}" type="pres">
      <dgm:prSet presAssocID="{1A11729A-7530-4C5C-9833-DD12F26F055D}" presName="node" presStyleLbl="node1" presStyleIdx="3" presStyleCnt="5">
        <dgm:presLayoutVars>
          <dgm:bulletEnabled val="1"/>
        </dgm:presLayoutVars>
      </dgm:prSet>
      <dgm:spPr/>
    </dgm:pt>
    <dgm:pt modelId="{9603C42D-AC53-4C29-A464-568B466AF25D}" type="pres">
      <dgm:prSet presAssocID="{5BA8218E-3B88-43A5-A159-698064EFE562}" presName="sibTrans" presStyleCnt="0"/>
      <dgm:spPr/>
    </dgm:pt>
    <dgm:pt modelId="{29D5A7E0-4AE7-451D-9C44-21F473A6D0CB}" type="pres">
      <dgm:prSet presAssocID="{40289CE9-C3D3-4836-8659-B214C51039C7}" presName="node" presStyleLbl="node1" presStyleIdx="4" presStyleCnt="5">
        <dgm:presLayoutVars>
          <dgm:bulletEnabled val="1"/>
        </dgm:presLayoutVars>
      </dgm:prSet>
      <dgm:spPr/>
    </dgm:pt>
  </dgm:ptLst>
  <dgm:cxnLst>
    <dgm:cxn modelId="{23AB6305-A2B3-44E9-BC30-FF4613BE8750}" srcId="{88AF8908-9183-48DD-B242-ECD3E83F0D5C}" destId="{43D808A3-40F5-44FA-88E4-232205BAF236}" srcOrd="2" destOrd="0" parTransId="{A0730685-555E-4394-AA52-791DA1CA94F0}" sibTransId="{578DEDFA-0D48-44AD-B356-06B09F495C7D}"/>
    <dgm:cxn modelId="{D312B405-9551-4E43-AA33-DE80995B0B10}" srcId="{88AF8908-9183-48DD-B242-ECD3E83F0D5C}" destId="{40289CE9-C3D3-4836-8659-B214C51039C7}" srcOrd="4" destOrd="0" parTransId="{19225A36-5C56-48C7-9B29-C4B856F02A9D}" sibTransId="{909EF51F-284A-4E04-90AA-01C0DCBFF89E}"/>
    <dgm:cxn modelId="{1A158912-29F7-4BE2-9EBD-5764DC8FD7B5}" type="presOf" srcId="{88AF8908-9183-48DD-B242-ECD3E83F0D5C}" destId="{66584EB8-8CEA-4BCD-9A0D-4011B3B69DFD}" srcOrd="0" destOrd="0" presId="urn:microsoft.com/office/officeart/2005/8/layout/default"/>
    <dgm:cxn modelId="{43A97213-52BD-45E2-9378-D3D8A97A54CF}" srcId="{88AF8908-9183-48DD-B242-ECD3E83F0D5C}" destId="{BC8B2DBE-3514-4463-9980-9B37A1BCF73F}" srcOrd="0" destOrd="0" parTransId="{DBC27BAC-BC5C-4BA5-9B6E-90297265872C}" sibTransId="{9084444B-406A-41AC-8DA8-C560C434CFBA}"/>
    <dgm:cxn modelId="{4095376D-D985-41E3-9ABC-AF1BCA13F6C7}" srcId="{88AF8908-9183-48DD-B242-ECD3E83F0D5C}" destId="{1A11729A-7530-4C5C-9833-DD12F26F055D}" srcOrd="3" destOrd="0" parTransId="{7BE92A6F-067C-43BD-8D27-BB2D5FBADEB5}" sibTransId="{5BA8218E-3B88-43A5-A159-698064EFE562}"/>
    <dgm:cxn modelId="{ACB7E48B-65CF-488D-8088-5F4A05E89EE1}" type="presOf" srcId="{1A11729A-7530-4C5C-9833-DD12F26F055D}" destId="{A8E9DA64-0384-4BED-B428-9673E588C472}" srcOrd="0" destOrd="0" presId="urn:microsoft.com/office/officeart/2005/8/layout/default"/>
    <dgm:cxn modelId="{C66946A8-85F7-41DD-979E-1A7BC689CB58}" type="presOf" srcId="{841900FA-7F02-4DD5-8336-A9690AAFD8A1}" destId="{0D341589-4D9D-4049-BA9F-23CFC5B47FA0}" srcOrd="0" destOrd="0" presId="urn:microsoft.com/office/officeart/2005/8/layout/default"/>
    <dgm:cxn modelId="{2C1470B3-C999-4DE0-9D00-F891954DF533}" type="presOf" srcId="{BC8B2DBE-3514-4463-9980-9B37A1BCF73F}" destId="{DD400AC3-5CE8-4610-8990-ACD410350BA7}" srcOrd="0" destOrd="0" presId="urn:microsoft.com/office/officeart/2005/8/layout/default"/>
    <dgm:cxn modelId="{9DC887C0-B078-4483-ADC5-9D7316F444BC}" type="presOf" srcId="{40289CE9-C3D3-4836-8659-B214C51039C7}" destId="{29D5A7E0-4AE7-451D-9C44-21F473A6D0CB}" srcOrd="0" destOrd="0" presId="urn:microsoft.com/office/officeart/2005/8/layout/default"/>
    <dgm:cxn modelId="{5AF1F9E1-E254-4853-A506-7F32BF69164A}" type="presOf" srcId="{43D808A3-40F5-44FA-88E4-232205BAF236}" destId="{185611CB-B6DB-4C12-B5FD-3DA55F8963A2}" srcOrd="0" destOrd="0" presId="urn:microsoft.com/office/officeart/2005/8/layout/default"/>
    <dgm:cxn modelId="{9952BEE4-10C2-4D3B-8CDA-09AB4FF183F2}" srcId="{88AF8908-9183-48DD-B242-ECD3E83F0D5C}" destId="{841900FA-7F02-4DD5-8336-A9690AAFD8A1}" srcOrd="1" destOrd="0" parTransId="{3A2CC8B7-44D6-44D2-8AB0-B438C100FEAF}" sibTransId="{6626D82B-D665-455B-BF39-61C300F3663C}"/>
    <dgm:cxn modelId="{98FC9CEA-3C58-4D6D-99C3-25D715FA7B8A}" type="presParOf" srcId="{66584EB8-8CEA-4BCD-9A0D-4011B3B69DFD}" destId="{DD400AC3-5CE8-4610-8990-ACD410350BA7}" srcOrd="0" destOrd="0" presId="urn:microsoft.com/office/officeart/2005/8/layout/default"/>
    <dgm:cxn modelId="{28E231B8-6DD5-426B-8D0C-06CCD1483974}" type="presParOf" srcId="{66584EB8-8CEA-4BCD-9A0D-4011B3B69DFD}" destId="{D5766EAD-65BD-457A-AD7C-981BFACD0C9C}" srcOrd="1" destOrd="0" presId="urn:microsoft.com/office/officeart/2005/8/layout/default"/>
    <dgm:cxn modelId="{9837C71C-5037-4C0A-BC75-6E27669B42CC}" type="presParOf" srcId="{66584EB8-8CEA-4BCD-9A0D-4011B3B69DFD}" destId="{0D341589-4D9D-4049-BA9F-23CFC5B47FA0}" srcOrd="2" destOrd="0" presId="urn:microsoft.com/office/officeart/2005/8/layout/default"/>
    <dgm:cxn modelId="{3BD6D1AD-486E-4378-801A-054100BFA6AC}" type="presParOf" srcId="{66584EB8-8CEA-4BCD-9A0D-4011B3B69DFD}" destId="{A53C8E70-BB16-4004-905B-5EA493BD1441}" srcOrd="3" destOrd="0" presId="urn:microsoft.com/office/officeart/2005/8/layout/default"/>
    <dgm:cxn modelId="{8A8B24FD-C285-4941-9378-F43DCF4EFA97}" type="presParOf" srcId="{66584EB8-8CEA-4BCD-9A0D-4011B3B69DFD}" destId="{185611CB-B6DB-4C12-B5FD-3DA55F8963A2}" srcOrd="4" destOrd="0" presId="urn:microsoft.com/office/officeart/2005/8/layout/default"/>
    <dgm:cxn modelId="{D03E27BF-0EE0-4355-B601-327B06010F6D}" type="presParOf" srcId="{66584EB8-8CEA-4BCD-9A0D-4011B3B69DFD}" destId="{EACA4972-E23B-48C9-AF7B-88B3B9CC6477}" srcOrd="5" destOrd="0" presId="urn:microsoft.com/office/officeart/2005/8/layout/default"/>
    <dgm:cxn modelId="{5B45EF9F-FD3E-4956-8052-1410EF148FB5}" type="presParOf" srcId="{66584EB8-8CEA-4BCD-9A0D-4011B3B69DFD}" destId="{A8E9DA64-0384-4BED-B428-9673E588C472}" srcOrd="6" destOrd="0" presId="urn:microsoft.com/office/officeart/2005/8/layout/default"/>
    <dgm:cxn modelId="{52F7C01E-521F-4110-94EF-E8425A206259}" type="presParOf" srcId="{66584EB8-8CEA-4BCD-9A0D-4011B3B69DFD}" destId="{9603C42D-AC53-4C29-A464-568B466AF25D}" srcOrd="7" destOrd="0" presId="urn:microsoft.com/office/officeart/2005/8/layout/default"/>
    <dgm:cxn modelId="{19978480-4244-4E20-B5F3-ABF20B35031B}" type="presParOf" srcId="{66584EB8-8CEA-4BCD-9A0D-4011B3B69DFD}" destId="{29D5A7E0-4AE7-451D-9C44-21F473A6D0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4C483-549F-40ED-8A74-0DC46D6EA0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46F1AB-808A-4B70-B772-163881C8369A}">
      <dgm:prSet phldrT="[Tekst]" custT="1"/>
      <dgm:spPr/>
      <dgm:t>
        <a:bodyPr/>
        <a:lstStyle/>
        <a:p>
          <a:pPr>
            <a:buNone/>
          </a:pPr>
          <a:r>
            <a:rPr lang="pl-PL" sz="2400" b="1" dirty="0"/>
            <a:t>Serwer Bazy Danych</a:t>
          </a:r>
        </a:p>
      </dgm:t>
    </dgm:pt>
    <dgm:pt modelId="{D1B509F2-069B-4276-A006-FE1537A4DA58}" type="parTrans" cxnId="{0CD570F7-7983-4885-A079-F820EFB604A8}">
      <dgm:prSet/>
      <dgm:spPr/>
      <dgm:t>
        <a:bodyPr/>
        <a:lstStyle/>
        <a:p>
          <a:endParaRPr lang="pl-PL"/>
        </a:p>
      </dgm:t>
    </dgm:pt>
    <dgm:pt modelId="{6EFA70FF-2F1A-483C-B0A7-89B17A0DFE9B}" type="sibTrans" cxnId="{0CD570F7-7983-4885-A079-F820EFB604A8}">
      <dgm:prSet/>
      <dgm:spPr/>
      <dgm:t>
        <a:bodyPr/>
        <a:lstStyle/>
        <a:p>
          <a:endParaRPr lang="pl-PL"/>
        </a:p>
      </dgm:t>
    </dgm:pt>
    <dgm:pt modelId="{62C2CB7E-CAF7-4115-9824-BEC95C89320B}">
      <dgm:prSet custT="1"/>
      <dgm:spPr/>
      <dgm:t>
        <a:bodyPr/>
        <a:lstStyle/>
        <a:p>
          <a:r>
            <a:rPr lang="pl-PL" sz="2000"/>
            <a:t>Serwer</a:t>
          </a:r>
          <a:br>
            <a:rPr lang="pl-PL" sz="1600"/>
          </a:br>
          <a:r>
            <a:rPr lang="pl-PL" sz="1600"/>
            <a:t> </a:t>
          </a:r>
          <a:br>
            <a:rPr lang="pl-PL" sz="1600"/>
          </a:br>
          <a:r>
            <a:rPr lang="pl-PL" sz="1600"/>
            <a:t>Przechowuje dane, umożliwia ich pobieranie i aktualizowanie oraz zapewnia ich integralność i bezpieczeństwo.</a:t>
          </a:r>
          <a:endParaRPr lang="pl-PL" sz="1600" dirty="0"/>
        </a:p>
      </dgm:t>
    </dgm:pt>
    <dgm:pt modelId="{16C9EA47-553A-4EA0-8FAF-D74154354F85}" type="parTrans" cxnId="{E177DC9D-6697-41C2-BBB8-4567AD528FE9}">
      <dgm:prSet/>
      <dgm:spPr/>
      <dgm:t>
        <a:bodyPr/>
        <a:lstStyle/>
        <a:p>
          <a:endParaRPr lang="pl-PL"/>
        </a:p>
      </dgm:t>
    </dgm:pt>
    <dgm:pt modelId="{0946D18A-F729-4679-91C1-4CC2DDAAAB20}" type="sibTrans" cxnId="{E177DC9D-6697-41C2-BBB8-4567AD528FE9}">
      <dgm:prSet/>
      <dgm:spPr/>
      <dgm:t>
        <a:bodyPr/>
        <a:lstStyle/>
        <a:p>
          <a:endParaRPr lang="pl-PL"/>
        </a:p>
      </dgm:t>
    </dgm:pt>
    <dgm:pt modelId="{C1BBF86F-3E13-45D0-8F16-8002F8C88BE1}">
      <dgm:prSet custT="1"/>
      <dgm:spPr/>
      <dgm:t>
        <a:bodyPr/>
        <a:lstStyle/>
        <a:p>
          <a:r>
            <a:rPr lang="pl-PL" sz="2000"/>
            <a:t>Oprogramowanie pośredniczące</a:t>
          </a:r>
          <a:br>
            <a:rPr lang="pl-PL" sz="1600"/>
          </a:br>
          <a:br>
            <a:rPr lang="pl-PL" sz="1600"/>
          </a:br>
          <a:r>
            <a:rPr lang="pl-PL" sz="1600"/>
            <a:t>Realizuje komunikację między użytkownikiem, a serwerem. Wyposażone jest w mechanizmy pozwalające wykorzystywać pobierane dane, na przykład w narzędzia do tworzenia i obsługi formularzy oraz raportów.</a:t>
          </a:r>
          <a:endParaRPr lang="pl-PL" sz="1600" dirty="0"/>
        </a:p>
      </dgm:t>
    </dgm:pt>
    <dgm:pt modelId="{C77CE4C8-1A42-4165-82F2-194CBA9FB9F9}" type="parTrans" cxnId="{F0841CBF-6E3C-4454-B3F4-7116B3B63F7F}">
      <dgm:prSet/>
      <dgm:spPr/>
      <dgm:t>
        <a:bodyPr/>
        <a:lstStyle/>
        <a:p>
          <a:endParaRPr lang="pl-PL"/>
        </a:p>
      </dgm:t>
    </dgm:pt>
    <dgm:pt modelId="{81FADCA6-AFC9-4CBE-8C8B-4C3517B5D397}" type="sibTrans" cxnId="{F0841CBF-6E3C-4454-B3F4-7116B3B63F7F}">
      <dgm:prSet/>
      <dgm:spPr/>
      <dgm:t>
        <a:bodyPr/>
        <a:lstStyle/>
        <a:p>
          <a:endParaRPr lang="pl-PL"/>
        </a:p>
      </dgm:t>
    </dgm:pt>
    <dgm:pt modelId="{462A72D7-DB82-4CD5-8725-454462E9E22B}" type="pres">
      <dgm:prSet presAssocID="{AE94C483-549F-40ED-8A74-0DC46D6EA0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F1B502-D5A5-454E-A1EF-262130A67778}" type="pres">
      <dgm:prSet presAssocID="{B446F1AB-808A-4B70-B772-163881C8369A}" presName="hierRoot1" presStyleCnt="0">
        <dgm:presLayoutVars>
          <dgm:hierBranch val="init"/>
        </dgm:presLayoutVars>
      </dgm:prSet>
      <dgm:spPr/>
    </dgm:pt>
    <dgm:pt modelId="{FD4C976E-081C-422C-A567-1D847CB2CE12}" type="pres">
      <dgm:prSet presAssocID="{B446F1AB-808A-4B70-B772-163881C8369A}" presName="rootComposite1" presStyleCnt="0"/>
      <dgm:spPr/>
    </dgm:pt>
    <dgm:pt modelId="{12BAF7D8-90D2-4DAA-91DF-B05BDBC6DED6}" type="pres">
      <dgm:prSet presAssocID="{B446F1AB-808A-4B70-B772-163881C8369A}" presName="rootText1" presStyleLbl="node0" presStyleIdx="0" presStyleCnt="1" custScaleY="75350" custLinFactNeighborX="0" custLinFactNeighborY="-48">
        <dgm:presLayoutVars>
          <dgm:chPref val="3"/>
        </dgm:presLayoutVars>
      </dgm:prSet>
      <dgm:spPr/>
    </dgm:pt>
    <dgm:pt modelId="{320BF91E-3DD4-4263-A3E9-AAC60BC21EE8}" type="pres">
      <dgm:prSet presAssocID="{B446F1AB-808A-4B70-B772-163881C8369A}" presName="rootConnector1" presStyleLbl="node1" presStyleIdx="0" presStyleCnt="0"/>
      <dgm:spPr/>
    </dgm:pt>
    <dgm:pt modelId="{33EF3D2E-C34D-4AA0-BE77-6CF225FC941D}" type="pres">
      <dgm:prSet presAssocID="{B446F1AB-808A-4B70-B772-163881C8369A}" presName="hierChild2" presStyleCnt="0"/>
      <dgm:spPr/>
    </dgm:pt>
    <dgm:pt modelId="{78649A5F-343D-4771-8723-7C93676DD9F6}" type="pres">
      <dgm:prSet presAssocID="{16C9EA47-553A-4EA0-8FAF-D74154354F85}" presName="Name37" presStyleLbl="parChTrans1D2" presStyleIdx="0" presStyleCnt="2"/>
      <dgm:spPr/>
    </dgm:pt>
    <dgm:pt modelId="{EF8F4477-5566-4EE2-86C8-927FEBCD6221}" type="pres">
      <dgm:prSet presAssocID="{62C2CB7E-CAF7-4115-9824-BEC95C89320B}" presName="hierRoot2" presStyleCnt="0">
        <dgm:presLayoutVars>
          <dgm:hierBranch val="init"/>
        </dgm:presLayoutVars>
      </dgm:prSet>
      <dgm:spPr/>
    </dgm:pt>
    <dgm:pt modelId="{5ED81D3A-C4EA-4075-B3C5-05BB07E3A4B3}" type="pres">
      <dgm:prSet presAssocID="{62C2CB7E-CAF7-4115-9824-BEC95C89320B}" presName="rootComposite" presStyleCnt="0"/>
      <dgm:spPr/>
    </dgm:pt>
    <dgm:pt modelId="{AB638E80-E1AE-4B58-A9D8-13030FB1DFF0}" type="pres">
      <dgm:prSet presAssocID="{62C2CB7E-CAF7-4115-9824-BEC95C89320B}" presName="rootText" presStyleLbl="node2" presStyleIdx="0" presStyleCnt="2" custScaleY="114000">
        <dgm:presLayoutVars>
          <dgm:chPref val="3"/>
        </dgm:presLayoutVars>
      </dgm:prSet>
      <dgm:spPr/>
    </dgm:pt>
    <dgm:pt modelId="{8B57C56B-6D35-419A-AEFC-85772EA83BF3}" type="pres">
      <dgm:prSet presAssocID="{62C2CB7E-CAF7-4115-9824-BEC95C89320B}" presName="rootConnector" presStyleLbl="node2" presStyleIdx="0" presStyleCnt="2"/>
      <dgm:spPr/>
    </dgm:pt>
    <dgm:pt modelId="{0954ED0E-A767-4408-81C9-50064ED260B7}" type="pres">
      <dgm:prSet presAssocID="{62C2CB7E-CAF7-4115-9824-BEC95C89320B}" presName="hierChild4" presStyleCnt="0"/>
      <dgm:spPr/>
    </dgm:pt>
    <dgm:pt modelId="{E959A2D2-F948-47D6-BC17-EDAC11F75772}" type="pres">
      <dgm:prSet presAssocID="{62C2CB7E-CAF7-4115-9824-BEC95C89320B}" presName="hierChild5" presStyleCnt="0"/>
      <dgm:spPr/>
    </dgm:pt>
    <dgm:pt modelId="{982D6609-74C0-4665-B48F-A4F8928C8AC7}" type="pres">
      <dgm:prSet presAssocID="{C77CE4C8-1A42-4165-82F2-194CBA9FB9F9}" presName="Name37" presStyleLbl="parChTrans1D2" presStyleIdx="1" presStyleCnt="2"/>
      <dgm:spPr/>
    </dgm:pt>
    <dgm:pt modelId="{EA088D20-D42D-431A-8F5D-DEE646698903}" type="pres">
      <dgm:prSet presAssocID="{C1BBF86F-3E13-45D0-8F16-8002F8C88BE1}" presName="hierRoot2" presStyleCnt="0">
        <dgm:presLayoutVars>
          <dgm:hierBranch val="init"/>
        </dgm:presLayoutVars>
      </dgm:prSet>
      <dgm:spPr/>
    </dgm:pt>
    <dgm:pt modelId="{36ADC9F7-547C-45D6-B491-5D8177B6C1A2}" type="pres">
      <dgm:prSet presAssocID="{C1BBF86F-3E13-45D0-8F16-8002F8C88BE1}" presName="rootComposite" presStyleCnt="0"/>
      <dgm:spPr/>
    </dgm:pt>
    <dgm:pt modelId="{66E1819F-D3DC-4E61-BD69-30FFE19643BE}" type="pres">
      <dgm:prSet presAssocID="{C1BBF86F-3E13-45D0-8F16-8002F8C88BE1}" presName="rootText" presStyleLbl="node2" presStyleIdx="1" presStyleCnt="2" custScaleX="155045" custScaleY="114545">
        <dgm:presLayoutVars>
          <dgm:chPref val="3"/>
        </dgm:presLayoutVars>
      </dgm:prSet>
      <dgm:spPr/>
    </dgm:pt>
    <dgm:pt modelId="{60D2F658-2489-4124-A40F-A9B231047596}" type="pres">
      <dgm:prSet presAssocID="{C1BBF86F-3E13-45D0-8F16-8002F8C88BE1}" presName="rootConnector" presStyleLbl="node2" presStyleIdx="1" presStyleCnt="2"/>
      <dgm:spPr/>
    </dgm:pt>
    <dgm:pt modelId="{8EDB2CA9-BDE8-451B-B12A-A323FC04E8EB}" type="pres">
      <dgm:prSet presAssocID="{C1BBF86F-3E13-45D0-8F16-8002F8C88BE1}" presName="hierChild4" presStyleCnt="0"/>
      <dgm:spPr/>
    </dgm:pt>
    <dgm:pt modelId="{93204EEB-CBE4-49B5-B93E-8B3ACDDF9B82}" type="pres">
      <dgm:prSet presAssocID="{C1BBF86F-3E13-45D0-8F16-8002F8C88BE1}" presName="hierChild5" presStyleCnt="0"/>
      <dgm:spPr/>
    </dgm:pt>
    <dgm:pt modelId="{2F56FBCC-2345-43CC-97E0-3361FA95CDB7}" type="pres">
      <dgm:prSet presAssocID="{B446F1AB-808A-4B70-B772-163881C8369A}" presName="hierChild3" presStyleCnt="0"/>
      <dgm:spPr/>
    </dgm:pt>
  </dgm:ptLst>
  <dgm:cxnLst>
    <dgm:cxn modelId="{02F32060-0BCF-40E5-9583-7BE44352049F}" type="presOf" srcId="{C1BBF86F-3E13-45D0-8F16-8002F8C88BE1}" destId="{60D2F658-2489-4124-A40F-A9B231047596}" srcOrd="1" destOrd="0" presId="urn:microsoft.com/office/officeart/2005/8/layout/orgChart1"/>
    <dgm:cxn modelId="{47897284-0C65-46EE-A83C-F430BD6ADB94}" type="presOf" srcId="{C77CE4C8-1A42-4165-82F2-194CBA9FB9F9}" destId="{982D6609-74C0-4665-B48F-A4F8928C8AC7}" srcOrd="0" destOrd="0" presId="urn:microsoft.com/office/officeart/2005/8/layout/orgChart1"/>
    <dgm:cxn modelId="{20DDA787-EF93-45E1-A1F0-825B17708F36}" type="presOf" srcId="{62C2CB7E-CAF7-4115-9824-BEC95C89320B}" destId="{AB638E80-E1AE-4B58-A9D8-13030FB1DFF0}" srcOrd="0" destOrd="0" presId="urn:microsoft.com/office/officeart/2005/8/layout/orgChart1"/>
    <dgm:cxn modelId="{CA2B9B9D-C238-48D0-B499-69153345394D}" type="presOf" srcId="{C1BBF86F-3E13-45D0-8F16-8002F8C88BE1}" destId="{66E1819F-D3DC-4E61-BD69-30FFE19643BE}" srcOrd="0" destOrd="0" presId="urn:microsoft.com/office/officeart/2005/8/layout/orgChart1"/>
    <dgm:cxn modelId="{E177DC9D-6697-41C2-BBB8-4567AD528FE9}" srcId="{B446F1AB-808A-4B70-B772-163881C8369A}" destId="{62C2CB7E-CAF7-4115-9824-BEC95C89320B}" srcOrd="0" destOrd="0" parTransId="{16C9EA47-553A-4EA0-8FAF-D74154354F85}" sibTransId="{0946D18A-F729-4679-91C1-4CC2DDAAAB20}"/>
    <dgm:cxn modelId="{3C754FA5-3DB2-4D73-B269-9E2383043996}" type="presOf" srcId="{16C9EA47-553A-4EA0-8FAF-D74154354F85}" destId="{78649A5F-343D-4771-8723-7C93676DD9F6}" srcOrd="0" destOrd="0" presId="urn:microsoft.com/office/officeart/2005/8/layout/orgChart1"/>
    <dgm:cxn modelId="{F0841CBF-6E3C-4454-B3F4-7116B3B63F7F}" srcId="{B446F1AB-808A-4B70-B772-163881C8369A}" destId="{C1BBF86F-3E13-45D0-8F16-8002F8C88BE1}" srcOrd="1" destOrd="0" parTransId="{C77CE4C8-1A42-4165-82F2-194CBA9FB9F9}" sibTransId="{81FADCA6-AFC9-4CBE-8C8B-4C3517B5D397}"/>
    <dgm:cxn modelId="{A7953EE1-4D19-4CD9-A182-6B7942FACCAD}" type="presOf" srcId="{62C2CB7E-CAF7-4115-9824-BEC95C89320B}" destId="{8B57C56B-6D35-419A-AEFC-85772EA83BF3}" srcOrd="1" destOrd="0" presId="urn:microsoft.com/office/officeart/2005/8/layout/orgChart1"/>
    <dgm:cxn modelId="{96F6CBEA-A8CD-4334-BDC0-0A90AAA013B7}" type="presOf" srcId="{B446F1AB-808A-4B70-B772-163881C8369A}" destId="{12BAF7D8-90D2-4DAA-91DF-B05BDBC6DED6}" srcOrd="0" destOrd="0" presId="urn:microsoft.com/office/officeart/2005/8/layout/orgChart1"/>
    <dgm:cxn modelId="{029188EE-8ACD-44DC-9679-E78E06E8F2F4}" type="presOf" srcId="{B446F1AB-808A-4B70-B772-163881C8369A}" destId="{320BF91E-3DD4-4263-A3E9-AAC60BC21EE8}" srcOrd="1" destOrd="0" presId="urn:microsoft.com/office/officeart/2005/8/layout/orgChart1"/>
    <dgm:cxn modelId="{03CA89F6-3743-4B4D-BEAA-BB9F90AC8401}" type="presOf" srcId="{AE94C483-549F-40ED-8A74-0DC46D6EA008}" destId="{462A72D7-DB82-4CD5-8725-454462E9E22B}" srcOrd="0" destOrd="0" presId="urn:microsoft.com/office/officeart/2005/8/layout/orgChart1"/>
    <dgm:cxn modelId="{0CD570F7-7983-4885-A079-F820EFB604A8}" srcId="{AE94C483-549F-40ED-8A74-0DC46D6EA008}" destId="{B446F1AB-808A-4B70-B772-163881C8369A}" srcOrd="0" destOrd="0" parTransId="{D1B509F2-069B-4276-A006-FE1537A4DA58}" sibTransId="{6EFA70FF-2F1A-483C-B0A7-89B17A0DFE9B}"/>
    <dgm:cxn modelId="{36270653-5765-4C54-9F44-C42BC6A2BCFA}" type="presParOf" srcId="{462A72D7-DB82-4CD5-8725-454462E9E22B}" destId="{D2F1B502-D5A5-454E-A1EF-262130A67778}" srcOrd="0" destOrd="0" presId="urn:microsoft.com/office/officeart/2005/8/layout/orgChart1"/>
    <dgm:cxn modelId="{845C65FD-209C-4273-B26A-5CAB5D51CEBD}" type="presParOf" srcId="{D2F1B502-D5A5-454E-A1EF-262130A67778}" destId="{FD4C976E-081C-422C-A567-1D847CB2CE12}" srcOrd="0" destOrd="0" presId="urn:microsoft.com/office/officeart/2005/8/layout/orgChart1"/>
    <dgm:cxn modelId="{97F7C9C9-0848-4E31-B75F-107691FD4E68}" type="presParOf" srcId="{FD4C976E-081C-422C-A567-1D847CB2CE12}" destId="{12BAF7D8-90D2-4DAA-91DF-B05BDBC6DED6}" srcOrd="0" destOrd="0" presId="urn:microsoft.com/office/officeart/2005/8/layout/orgChart1"/>
    <dgm:cxn modelId="{82BD424C-2239-46E5-AA6E-3BDCE409B220}" type="presParOf" srcId="{FD4C976E-081C-422C-A567-1D847CB2CE12}" destId="{320BF91E-3DD4-4263-A3E9-AAC60BC21EE8}" srcOrd="1" destOrd="0" presId="urn:microsoft.com/office/officeart/2005/8/layout/orgChart1"/>
    <dgm:cxn modelId="{99AB23E8-3AD8-4B0E-937B-DA587576E2B0}" type="presParOf" srcId="{D2F1B502-D5A5-454E-A1EF-262130A67778}" destId="{33EF3D2E-C34D-4AA0-BE77-6CF225FC941D}" srcOrd="1" destOrd="0" presId="urn:microsoft.com/office/officeart/2005/8/layout/orgChart1"/>
    <dgm:cxn modelId="{0837F102-4246-424A-A0CA-6399E329BE06}" type="presParOf" srcId="{33EF3D2E-C34D-4AA0-BE77-6CF225FC941D}" destId="{78649A5F-343D-4771-8723-7C93676DD9F6}" srcOrd="0" destOrd="0" presId="urn:microsoft.com/office/officeart/2005/8/layout/orgChart1"/>
    <dgm:cxn modelId="{0A29C685-43A2-4320-87E3-82AA1E9EEBCE}" type="presParOf" srcId="{33EF3D2E-C34D-4AA0-BE77-6CF225FC941D}" destId="{EF8F4477-5566-4EE2-86C8-927FEBCD6221}" srcOrd="1" destOrd="0" presId="urn:microsoft.com/office/officeart/2005/8/layout/orgChart1"/>
    <dgm:cxn modelId="{AA0BF035-72EB-43A9-94D3-868F21F3C3C9}" type="presParOf" srcId="{EF8F4477-5566-4EE2-86C8-927FEBCD6221}" destId="{5ED81D3A-C4EA-4075-B3C5-05BB07E3A4B3}" srcOrd="0" destOrd="0" presId="urn:microsoft.com/office/officeart/2005/8/layout/orgChart1"/>
    <dgm:cxn modelId="{63DB6C7F-81B4-44E5-BBBA-B69AABA91A33}" type="presParOf" srcId="{5ED81D3A-C4EA-4075-B3C5-05BB07E3A4B3}" destId="{AB638E80-E1AE-4B58-A9D8-13030FB1DFF0}" srcOrd="0" destOrd="0" presId="urn:microsoft.com/office/officeart/2005/8/layout/orgChart1"/>
    <dgm:cxn modelId="{3C01D385-75D1-44E3-945B-6C62EB79CC1D}" type="presParOf" srcId="{5ED81D3A-C4EA-4075-B3C5-05BB07E3A4B3}" destId="{8B57C56B-6D35-419A-AEFC-85772EA83BF3}" srcOrd="1" destOrd="0" presId="urn:microsoft.com/office/officeart/2005/8/layout/orgChart1"/>
    <dgm:cxn modelId="{E4F4871E-4814-43A4-BC57-3FF4FBF5B8B5}" type="presParOf" srcId="{EF8F4477-5566-4EE2-86C8-927FEBCD6221}" destId="{0954ED0E-A767-4408-81C9-50064ED260B7}" srcOrd="1" destOrd="0" presId="urn:microsoft.com/office/officeart/2005/8/layout/orgChart1"/>
    <dgm:cxn modelId="{02383E73-0A34-4FF5-903D-D44EBD801520}" type="presParOf" srcId="{EF8F4477-5566-4EE2-86C8-927FEBCD6221}" destId="{E959A2D2-F948-47D6-BC17-EDAC11F75772}" srcOrd="2" destOrd="0" presId="urn:microsoft.com/office/officeart/2005/8/layout/orgChart1"/>
    <dgm:cxn modelId="{37FA0124-B85E-474E-8BAC-DA044C7F9102}" type="presParOf" srcId="{33EF3D2E-C34D-4AA0-BE77-6CF225FC941D}" destId="{982D6609-74C0-4665-B48F-A4F8928C8AC7}" srcOrd="2" destOrd="0" presId="urn:microsoft.com/office/officeart/2005/8/layout/orgChart1"/>
    <dgm:cxn modelId="{24368CAD-F943-4411-ABF1-0F5FF440282D}" type="presParOf" srcId="{33EF3D2E-C34D-4AA0-BE77-6CF225FC941D}" destId="{EA088D20-D42D-431A-8F5D-DEE646698903}" srcOrd="3" destOrd="0" presId="urn:microsoft.com/office/officeart/2005/8/layout/orgChart1"/>
    <dgm:cxn modelId="{BB053631-2399-4AB1-8D25-1E3B1416E083}" type="presParOf" srcId="{EA088D20-D42D-431A-8F5D-DEE646698903}" destId="{36ADC9F7-547C-45D6-B491-5D8177B6C1A2}" srcOrd="0" destOrd="0" presId="urn:microsoft.com/office/officeart/2005/8/layout/orgChart1"/>
    <dgm:cxn modelId="{4E2BAF04-E895-4535-AA92-B106BF683386}" type="presParOf" srcId="{36ADC9F7-547C-45D6-B491-5D8177B6C1A2}" destId="{66E1819F-D3DC-4E61-BD69-30FFE19643BE}" srcOrd="0" destOrd="0" presId="urn:microsoft.com/office/officeart/2005/8/layout/orgChart1"/>
    <dgm:cxn modelId="{55175875-9F35-4F24-B993-1FDCC7A73BDC}" type="presParOf" srcId="{36ADC9F7-547C-45D6-B491-5D8177B6C1A2}" destId="{60D2F658-2489-4124-A40F-A9B231047596}" srcOrd="1" destOrd="0" presId="urn:microsoft.com/office/officeart/2005/8/layout/orgChart1"/>
    <dgm:cxn modelId="{7DC0DCDD-46B1-4EEC-B0CE-EAA4B07CD02B}" type="presParOf" srcId="{EA088D20-D42D-431A-8F5D-DEE646698903}" destId="{8EDB2CA9-BDE8-451B-B12A-A323FC04E8EB}" srcOrd="1" destOrd="0" presId="urn:microsoft.com/office/officeart/2005/8/layout/orgChart1"/>
    <dgm:cxn modelId="{A67F31F9-7589-453C-80B0-2686C3F761A0}" type="presParOf" srcId="{EA088D20-D42D-431A-8F5D-DEE646698903}" destId="{93204EEB-CBE4-49B5-B93E-8B3ACDDF9B82}" srcOrd="2" destOrd="0" presId="urn:microsoft.com/office/officeart/2005/8/layout/orgChart1"/>
    <dgm:cxn modelId="{732C2762-F609-4A01-943A-49FDA4DC5D78}" type="presParOf" srcId="{D2F1B502-D5A5-454E-A1EF-262130A67778}" destId="{2F56FBCC-2345-43CC-97E0-3361FA95CD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4B745A-C7D1-4201-BFFB-D4045C958B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EEA4C57-2682-49FD-A13D-757FAA68831C}">
      <dgm:prSet phldrT="[Tekst]"/>
      <dgm:spPr/>
      <dgm:t>
        <a:bodyPr/>
        <a:lstStyle/>
        <a:p>
          <a:r>
            <a:rPr lang="pl-PL" dirty="0"/>
            <a:t>wydajność</a:t>
          </a:r>
        </a:p>
      </dgm:t>
    </dgm:pt>
    <dgm:pt modelId="{296B9E08-79A4-4A29-8DD7-04AE55649EDB}" type="parTrans" cxnId="{6BA5351A-1138-40FC-A0B2-CD477A0CBBE9}">
      <dgm:prSet/>
      <dgm:spPr/>
      <dgm:t>
        <a:bodyPr/>
        <a:lstStyle/>
        <a:p>
          <a:endParaRPr lang="pl-PL"/>
        </a:p>
      </dgm:t>
    </dgm:pt>
    <dgm:pt modelId="{EE118673-2F8E-4395-9B8B-AF84E4372275}" type="sibTrans" cxnId="{6BA5351A-1138-40FC-A0B2-CD477A0CBBE9}">
      <dgm:prSet/>
      <dgm:spPr/>
      <dgm:t>
        <a:bodyPr/>
        <a:lstStyle/>
        <a:p>
          <a:endParaRPr lang="pl-PL"/>
        </a:p>
      </dgm:t>
    </dgm:pt>
    <dgm:pt modelId="{2FE0A816-FE67-48E1-B866-96FD5FF895D0}">
      <dgm:prSet/>
      <dgm:spPr/>
      <dgm:t>
        <a:bodyPr/>
        <a:lstStyle/>
        <a:p>
          <a:r>
            <a:rPr lang="pl-PL"/>
            <a:t>bezpieczeństwo</a:t>
          </a:r>
          <a:endParaRPr lang="pl-PL" dirty="0"/>
        </a:p>
      </dgm:t>
    </dgm:pt>
    <dgm:pt modelId="{1A07C232-3E1E-4947-A81B-CD31D6FA65C9}" type="parTrans" cxnId="{54E5364C-6CAC-4EBA-A31C-74EE697DEB16}">
      <dgm:prSet/>
      <dgm:spPr/>
      <dgm:t>
        <a:bodyPr/>
        <a:lstStyle/>
        <a:p>
          <a:endParaRPr lang="pl-PL"/>
        </a:p>
      </dgm:t>
    </dgm:pt>
    <dgm:pt modelId="{654BD266-3EA1-4259-824C-6EDBA3D26633}" type="sibTrans" cxnId="{54E5364C-6CAC-4EBA-A31C-74EE697DEB16}">
      <dgm:prSet/>
      <dgm:spPr/>
      <dgm:t>
        <a:bodyPr/>
        <a:lstStyle/>
        <a:p>
          <a:endParaRPr lang="pl-PL"/>
        </a:p>
      </dgm:t>
    </dgm:pt>
    <dgm:pt modelId="{731AA474-1C8D-435B-9231-9284A2883FBB}">
      <dgm:prSet/>
      <dgm:spPr/>
      <dgm:t>
        <a:bodyPr/>
        <a:lstStyle/>
        <a:p>
          <a:r>
            <a:rPr lang="pl-PL"/>
            <a:t>kopie zapasowe</a:t>
          </a:r>
          <a:endParaRPr lang="pl-PL" dirty="0"/>
        </a:p>
      </dgm:t>
    </dgm:pt>
    <dgm:pt modelId="{D57BCDD8-1FD1-4312-9C02-091568DD353F}" type="parTrans" cxnId="{90C9FB64-1C34-44D7-B4B4-30D15D4D2881}">
      <dgm:prSet/>
      <dgm:spPr/>
      <dgm:t>
        <a:bodyPr/>
        <a:lstStyle/>
        <a:p>
          <a:endParaRPr lang="pl-PL"/>
        </a:p>
      </dgm:t>
    </dgm:pt>
    <dgm:pt modelId="{5D159BD7-8D2F-483F-A2C9-13A909C83975}" type="sibTrans" cxnId="{90C9FB64-1C34-44D7-B4B4-30D15D4D2881}">
      <dgm:prSet/>
      <dgm:spPr/>
      <dgm:t>
        <a:bodyPr/>
        <a:lstStyle/>
        <a:p>
          <a:endParaRPr lang="pl-PL"/>
        </a:p>
      </dgm:t>
    </dgm:pt>
    <dgm:pt modelId="{9EDBCB42-ACC0-4B6A-ACE4-770E4A40709C}">
      <dgm:prSet/>
      <dgm:spPr/>
      <dgm:t>
        <a:bodyPr/>
        <a:lstStyle/>
        <a:p>
          <a:r>
            <a:rPr lang="pl-PL"/>
            <a:t>inne podobne funkcje</a:t>
          </a:r>
          <a:endParaRPr lang="pl-PL" dirty="0"/>
        </a:p>
      </dgm:t>
    </dgm:pt>
    <dgm:pt modelId="{61821002-1517-4CEE-8059-05238AE675D1}" type="parTrans" cxnId="{183D144F-1DC9-48D6-A487-69659BCB07CB}">
      <dgm:prSet/>
      <dgm:spPr/>
      <dgm:t>
        <a:bodyPr/>
        <a:lstStyle/>
        <a:p>
          <a:endParaRPr lang="pl-PL"/>
        </a:p>
      </dgm:t>
    </dgm:pt>
    <dgm:pt modelId="{D773188D-9A30-48AF-9198-B0BCFA0723B4}" type="sibTrans" cxnId="{183D144F-1DC9-48D6-A487-69659BCB07CB}">
      <dgm:prSet/>
      <dgm:spPr/>
      <dgm:t>
        <a:bodyPr/>
        <a:lstStyle/>
        <a:p>
          <a:endParaRPr lang="pl-PL"/>
        </a:p>
      </dgm:t>
    </dgm:pt>
    <dgm:pt modelId="{3F96CF52-5D2C-4E0D-B2EF-DA16481362C5}" type="pres">
      <dgm:prSet presAssocID="{924B745A-C7D1-4201-BFFB-D4045C958BDE}" presName="diagram" presStyleCnt="0">
        <dgm:presLayoutVars>
          <dgm:dir/>
          <dgm:resizeHandles val="exact"/>
        </dgm:presLayoutVars>
      </dgm:prSet>
      <dgm:spPr/>
    </dgm:pt>
    <dgm:pt modelId="{549E92E7-E921-4251-A3DC-86379E51A75E}" type="pres">
      <dgm:prSet presAssocID="{8EEA4C57-2682-49FD-A13D-757FAA68831C}" presName="node" presStyleLbl="node1" presStyleIdx="0" presStyleCnt="4">
        <dgm:presLayoutVars>
          <dgm:bulletEnabled val="1"/>
        </dgm:presLayoutVars>
      </dgm:prSet>
      <dgm:spPr/>
    </dgm:pt>
    <dgm:pt modelId="{6CD0BCEE-1BBF-4978-B793-0168141B169E}" type="pres">
      <dgm:prSet presAssocID="{EE118673-2F8E-4395-9B8B-AF84E4372275}" presName="sibTrans" presStyleCnt="0"/>
      <dgm:spPr/>
    </dgm:pt>
    <dgm:pt modelId="{8B655924-9547-4A55-8C7D-23535FBC0642}" type="pres">
      <dgm:prSet presAssocID="{2FE0A816-FE67-48E1-B866-96FD5FF895D0}" presName="node" presStyleLbl="node1" presStyleIdx="1" presStyleCnt="4">
        <dgm:presLayoutVars>
          <dgm:bulletEnabled val="1"/>
        </dgm:presLayoutVars>
      </dgm:prSet>
      <dgm:spPr/>
    </dgm:pt>
    <dgm:pt modelId="{0CED609D-31A1-46EC-BFC1-6297801060CF}" type="pres">
      <dgm:prSet presAssocID="{654BD266-3EA1-4259-824C-6EDBA3D26633}" presName="sibTrans" presStyleCnt="0"/>
      <dgm:spPr/>
    </dgm:pt>
    <dgm:pt modelId="{A4CF2B79-9099-443E-9F7D-6FB81011D110}" type="pres">
      <dgm:prSet presAssocID="{731AA474-1C8D-435B-9231-9284A2883FBB}" presName="node" presStyleLbl="node1" presStyleIdx="2" presStyleCnt="4">
        <dgm:presLayoutVars>
          <dgm:bulletEnabled val="1"/>
        </dgm:presLayoutVars>
      </dgm:prSet>
      <dgm:spPr/>
    </dgm:pt>
    <dgm:pt modelId="{35AF0A91-4662-4DB1-A7A6-1807C1632A1C}" type="pres">
      <dgm:prSet presAssocID="{5D159BD7-8D2F-483F-A2C9-13A909C83975}" presName="sibTrans" presStyleCnt="0"/>
      <dgm:spPr/>
    </dgm:pt>
    <dgm:pt modelId="{1A157494-C276-4255-A181-9211D150149A}" type="pres">
      <dgm:prSet presAssocID="{9EDBCB42-ACC0-4B6A-ACE4-770E4A40709C}" presName="node" presStyleLbl="node1" presStyleIdx="3" presStyleCnt="4">
        <dgm:presLayoutVars>
          <dgm:bulletEnabled val="1"/>
        </dgm:presLayoutVars>
      </dgm:prSet>
      <dgm:spPr/>
    </dgm:pt>
  </dgm:ptLst>
  <dgm:cxnLst>
    <dgm:cxn modelId="{6BA5351A-1138-40FC-A0B2-CD477A0CBBE9}" srcId="{924B745A-C7D1-4201-BFFB-D4045C958BDE}" destId="{8EEA4C57-2682-49FD-A13D-757FAA68831C}" srcOrd="0" destOrd="0" parTransId="{296B9E08-79A4-4A29-8DD7-04AE55649EDB}" sibTransId="{EE118673-2F8E-4395-9B8B-AF84E4372275}"/>
    <dgm:cxn modelId="{90C9FB64-1C34-44D7-B4B4-30D15D4D2881}" srcId="{924B745A-C7D1-4201-BFFB-D4045C958BDE}" destId="{731AA474-1C8D-435B-9231-9284A2883FBB}" srcOrd="2" destOrd="0" parTransId="{D57BCDD8-1FD1-4312-9C02-091568DD353F}" sibTransId="{5D159BD7-8D2F-483F-A2C9-13A909C83975}"/>
    <dgm:cxn modelId="{54E5364C-6CAC-4EBA-A31C-74EE697DEB16}" srcId="{924B745A-C7D1-4201-BFFB-D4045C958BDE}" destId="{2FE0A816-FE67-48E1-B866-96FD5FF895D0}" srcOrd="1" destOrd="0" parTransId="{1A07C232-3E1E-4947-A81B-CD31D6FA65C9}" sibTransId="{654BD266-3EA1-4259-824C-6EDBA3D26633}"/>
    <dgm:cxn modelId="{8D0B964D-168F-4CDC-8A1B-AF731AC61258}" type="presOf" srcId="{924B745A-C7D1-4201-BFFB-D4045C958BDE}" destId="{3F96CF52-5D2C-4E0D-B2EF-DA16481362C5}" srcOrd="0" destOrd="0" presId="urn:microsoft.com/office/officeart/2005/8/layout/default"/>
    <dgm:cxn modelId="{183D144F-1DC9-48D6-A487-69659BCB07CB}" srcId="{924B745A-C7D1-4201-BFFB-D4045C958BDE}" destId="{9EDBCB42-ACC0-4B6A-ACE4-770E4A40709C}" srcOrd="3" destOrd="0" parTransId="{61821002-1517-4CEE-8059-05238AE675D1}" sibTransId="{D773188D-9A30-48AF-9198-B0BCFA0723B4}"/>
    <dgm:cxn modelId="{852D825A-6D4D-49A3-82CF-0E6CF461C876}" type="presOf" srcId="{9EDBCB42-ACC0-4B6A-ACE4-770E4A40709C}" destId="{1A157494-C276-4255-A181-9211D150149A}" srcOrd="0" destOrd="0" presId="urn:microsoft.com/office/officeart/2005/8/layout/default"/>
    <dgm:cxn modelId="{5B3DD283-D6EE-4F11-9FF1-E5095F57556A}" type="presOf" srcId="{8EEA4C57-2682-49FD-A13D-757FAA68831C}" destId="{549E92E7-E921-4251-A3DC-86379E51A75E}" srcOrd="0" destOrd="0" presId="urn:microsoft.com/office/officeart/2005/8/layout/default"/>
    <dgm:cxn modelId="{C49422C2-7D19-411A-915B-245196BFE850}" type="presOf" srcId="{731AA474-1C8D-435B-9231-9284A2883FBB}" destId="{A4CF2B79-9099-443E-9F7D-6FB81011D110}" srcOrd="0" destOrd="0" presId="urn:microsoft.com/office/officeart/2005/8/layout/default"/>
    <dgm:cxn modelId="{71139AC9-F829-4BF5-922D-7BD2403D9327}" type="presOf" srcId="{2FE0A816-FE67-48E1-B866-96FD5FF895D0}" destId="{8B655924-9547-4A55-8C7D-23535FBC0642}" srcOrd="0" destOrd="0" presId="urn:microsoft.com/office/officeart/2005/8/layout/default"/>
    <dgm:cxn modelId="{9EE6AFD0-D22A-45AA-913E-38BA28AE4D38}" type="presParOf" srcId="{3F96CF52-5D2C-4E0D-B2EF-DA16481362C5}" destId="{549E92E7-E921-4251-A3DC-86379E51A75E}" srcOrd="0" destOrd="0" presId="urn:microsoft.com/office/officeart/2005/8/layout/default"/>
    <dgm:cxn modelId="{73052A12-B60A-47EB-B7B3-5058B61096D8}" type="presParOf" srcId="{3F96CF52-5D2C-4E0D-B2EF-DA16481362C5}" destId="{6CD0BCEE-1BBF-4978-B793-0168141B169E}" srcOrd="1" destOrd="0" presId="urn:microsoft.com/office/officeart/2005/8/layout/default"/>
    <dgm:cxn modelId="{083B6854-3783-451E-BECC-F18F614874D7}" type="presParOf" srcId="{3F96CF52-5D2C-4E0D-B2EF-DA16481362C5}" destId="{8B655924-9547-4A55-8C7D-23535FBC0642}" srcOrd="2" destOrd="0" presId="urn:microsoft.com/office/officeart/2005/8/layout/default"/>
    <dgm:cxn modelId="{CDA91773-676C-42B6-AC4A-5C30D13A7EDE}" type="presParOf" srcId="{3F96CF52-5D2C-4E0D-B2EF-DA16481362C5}" destId="{0CED609D-31A1-46EC-BFC1-6297801060CF}" srcOrd="3" destOrd="0" presId="urn:microsoft.com/office/officeart/2005/8/layout/default"/>
    <dgm:cxn modelId="{2A633B02-2745-4ACB-BACD-EFDF66DF7BED}" type="presParOf" srcId="{3F96CF52-5D2C-4E0D-B2EF-DA16481362C5}" destId="{A4CF2B79-9099-443E-9F7D-6FB81011D110}" srcOrd="4" destOrd="0" presId="urn:microsoft.com/office/officeart/2005/8/layout/default"/>
    <dgm:cxn modelId="{75B8E3DA-C2EA-40B9-A80E-E7778C7A1D85}" type="presParOf" srcId="{3F96CF52-5D2C-4E0D-B2EF-DA16481362C5}" destId="{35AF0A91-4662-4DB1-A7A6-1807C1632A1C}" srcOrd="5" destOrd="0" presId="urn:microsoft.com/office/officeart/2005/8/layout/default"/>
    <dgm:cxn modelId="{5033E344-1D80-4709-A0E8-5898F071BDB3}" type="presParOf" srcId="{3F96CF52-5D2C-4E0D-B2EF-DA16481362C5}" destId="{1A157494-C276-4255-A181-9211D150149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EE85F-E74F-4228-AC37-AB122A35AC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246628-0F60-4180-9C59-9A07BF15F886}">
      <dgm:prSet phldrT="[Tekst]" custT="1"/>
      <dgm:spPr/>
      <dgm:t>
        <a:bodyPr/>
        <a:lstStyle/>
        <a:p>
          <a:r>
            <a:rPr lang="pl-PL" sz="1600" dirty="0"/>
            <a:t>interfejs użytkownika</a:t>
          </a:r>
        </a:p>
      </dgm:t>
    </dgm:pt>
    <dgm:pt modelId="{E8373A45-7523-48EE-BBFF-043F4157E94F}" type="parTrans" cxnId="{55C90324-0B4F-4A27-9355-8E8F7B50181D}">
      <dgm:prSet/>
      <dgm:spPr/>
      <dgm:t>
        <a:bodyPr/>
        <a:lstStyle/>
        <a:p>
          <a:endParaRPr lang="pl-PL"/>
        </a:p>
      </dgm:t>
    </dgm:pt>
    <dgm:pt modelId="{D55639C6-B981-4DFD-A102-AF31736D513B}" type="sibTrans" cxnId="{55C90324-0B4F-4A27-9355-8E8F7B50181D}">
      <dgm:prSet/>
      <dgm:spPr/>
      <dgm:t>
        <a:bodyPr/>
        <a:lstStyle/>
        <a:p>
          <a:endParaRPr lang="pl-PL"/>
        </a:p>
      </dgm:t>
    </dgm:pt>
    <dgm:pt modelId="{F326E841-E46C-41B0-A590-522FE348C9DF}" type="pres">
      <dgm:prSet presAssocID="{67CEE85F-E74F-4228-AC37-AB122A35ACB7}" presName="diagram" presStyleCnt="0">
        <dgm:presLayoutVars>
          <dgm:dir/>
          <dgm:resizeHandles val="exact"/>
        </dgm:presLayoutVars>
      </dgm:prSet>
      <dgm:spPr/>
    </dgm:pt>
    <dgm:pt modelId="{4D4D9F75-70D2-48CA-9017-A2366E618359}" type="pres">
      <dgm:prSet presAssocID="{64246628-0F60-4180-9C59-9A07BF15F886}" presName="node" presStyleLbl="node1" presStyleIdx="0" presStyleCnt="1" custScaleX="199610">
        <dgm:presLayoutVars>
          <dgm:bulletEnabled val="1"/>
        </dgm:presLayoutVars>
      </dgm:prSet>
      <dgm:spPr/>
    </dgm:pt>
  </dgm:ptLst>
  <dgm:cxnLst>
    <dgm:cxn modelId="{705E1D21-2FB8-4212-919C-743B17272FA3}" type="presOf" srcId="{64246628-0F60-4180-9C59-9A07BF15F886}" destId="{4D4D9F75-70D2-48CA-9017-A2366E618359}" srcOrd="0" destOrd="0" presId="urn:microsoft.com/office/officeart/2005/8/layout/default"/>
    <dgm:cxn modelId="{55C90324-0B4F-4A27-9355-8E8F7B50181D}" srcId="{67CEE85F-E74F-4228-AC37-AB122A35ACB7}" destId="{64246628-0F60-4180-9C59-9A07BF15F886}" srcOrd="0" destOrd="0" parTransId="{E8373A45-7523-48EE-BBFF-043F4157E94F}" sibTransId="{D55639C6-B981-4DFD-A102-AF31736D513B}"/>
    <dgm:cxn modelId="{20226BFD-D4E0-4B3C-8D13-2E15BA7C2EBB}" type="presOf" srcId="{67CEE85F-E74F-4228-AC37-AB122A35ACB7}" destId="{F326E841-E46C-41B0-A590-522FE348C9DF}" srcOrd="0" destOrd="0" presId="urn:microsoft.com/office/officeart/2005/8/layout/default"/>
    <dgm:cxn modelId="{2FEE0255-25FF-4A1C-9898-0DCCB558A646}" type="presParOf" srcId="{F326E841-E46C-41B0-A590-522FE348C9DF}" destId="{4D4D9F75-70D2-48CA-9017-A2366E61835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FF8387-831C-4B54-820E-7594926C02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66408B-F60C-47DC-9011-1E32C3E9C69A}">
      <dgm:prSet/>
      <dgm:spPr/>
      <dgm:t>
        <a:bodyPr/>
        <a:lstStyle/>
        <a:p>
          <a:r>
            <a:rPr lang="pl-PL" dirty="0"/>
            <a:t>Oracle</a:t>
          </a:r>
        </a:p>
      </dgm:t>
    </dgm:pt>
    <dgm:pt modelId="{902DC61F-A5AD-4F29-897F-AB1B835073B1}" type="sibTrans" cxnId="{8D9A1541-7DC8-4332-9192-1A199B6335CE}">
      <dgm:prSet/>
      <dgm:spPr/>
      <dgm:t>
        <a:bodyPr/>
        <a:lstStyle/>
        <a:p>
          <a:endParaRPr lang="pl-PL"/>
        </a:p>
      </dgm:t>
    </dgm:pt>
    <dgm:pt modelId="{DB573580-3C2C-4C4C-BFC3-F384C941CAD1}" type="parTrans" cxnId="{8D9A1541-7DC8-4332-9192-1A199B6335CE}">
      <dgm:prSet/>
      <dgm:spPr/>
      <dgm:t>
        <a:bodyPr/>
        <a:lstStyle/>
        <a:p>
          <a:endParaRPr lang="pl-PL"/>
        </a:p>
      </dgm:t>
    </dgm:pt>
    <dgm:pt modelId="{A013851B-3ED8-434C-A4B4-E108545F5612}">
      <dgm:prSet/>
      <dgm:spPr/>
      <dgm:t>
        <a:bodyPr/>
        <a:lstStyle/>
        <a:p>
          <a:r>
            <a:rPr lang="pl-PL" dirty="0"/>
            <a:t>Microsoft SQL Server</a:t>
          </a:r>
        </a:p>
      </dgm:t>
    </dgm:pt>
    <dgm:pt modelId="{685E3DF3-0D2A-4FC8-98F5-E18F558E2FE8}" type="sibTrans" cxnId="{1461F4C6-CD74-4FCB-882C-3419265EA89B}">
      <dgm:prSet/>
      <dgm:spPr/>
      <dgm:t>
        <a:bodyPr/>
        <a:lstStyle/>
        <a:p>
          <a:endParaRPr lang="pl-PL"/>
        </a:p>
      </dgm:t>
    </dgm:pt>
    <dgm:pt modelId="{7A522260-1A07-408E-9400-AF258E072F40}" type="parTrans" cxnId="{1461F4C6-CD74-4FCB-882C-3419265EA89B}">
      <dgm:prSet/>
      <dgm:spPr/>
      <dgm:t>
        <a:bodyPr/>
        <a:lstStyle/>
        <a:p>
          <a:endParaRPr lang="pl-PL"/>
        </a:p>
      </dgm:t>
    </dgm:pt>
    <dgm:pt modelId="{36728731-24BA-4DA1-B58D-E6CCEC926938}">
      <dgm:prSet/>
      <dgm:spPr/>
      <dgm:t>
        <a:bodyPr/>
        <a:lstStyle/>
        <a:p>
          <a:r>
            <a:rPr lang="pl-PL" dirty="0"/>
            <a:t>DB2</a:t>
          </a:r>
        </a:p>
      </dgm:t>
    </dgm:pt>
    <dgm:pt modelId="{A70E1173-BF4C-4CEC-AF59-8379CB48DDCC}" type="sibTrans" cxnId="{CB57A2D0-0048-4B3A-8012-6933C33A9C92}">
      <dgm:prSet/>
      <dgm:spPr/>
      <dgm:t>
        <a:bodyPr/>
        <a:lstStyle/>
        <a:p>
          <a:endParaRPr lang="pl-PL"/>
        </a:p>
      </dgm:t>
    </dgm:pt>
    <dgm:pt modelId="{74B493FE-9CC1-4A6C-B016-20EBEF27BF24}" type="parTrans" cxnId="{CB57A2D0-0048-4B3A-8012-6933C33A9C92}">
      <dgm:prSet/>
      <dgm:spPr/>
      <dgm:t>
        <a:bodyPr/>
        <a:lstStyle/>
        <a:p>
          <a:endParaRPr lang="pl-PL"/>
        </a:p>
      </dgm:t>
    </dgm:pt>
    <dgm:pt modelId="{8D61B8A6-1043-4507-B0BC-4D154E26166C}">
      <dgm:prSet/>
      <dgm:spPr/>
      <dgm:t>
        <a:bodyPr/>
        <a:lstStyle/>
        <a:p>
          <a:r>
            <a:rPr lang="pl-PL" dirty="0" err="1"/>
            <a:t>Firebird</a:t>
          </a:r>
          <a:endParaRPr lang="pl-PL" dirty="0"/>
        </a:p>
      </dgm:t>
    </dgm:pt>
    <dgm:pt modelId="{A7A81A73-99F7-4B86-9251-0C2CB15C1723}" type="sibTrans" cxnId="{21FF6E8E-1A40-44A8-8E18-26CCF30F5527}">
      <dgm:prSet/>
      <dgm:spPr/>
      <dgm:t>
        <a:bodyPr/>
        <a:lstStyle/>
        <a:p>
          <a:endParaRPr lang="pl-PL"/>
        </a:p>
      </dgm:t>
    </dgm:pt>
    <dgm:pt modelId="{E03A6C30-3BD7-4E35-A942-22A676D3FEA1}" type="parTrans" cxnId="{21FF6E8E-1A40-44A8-8E18-26CCF30F5527}">
      <dgm:prSet/>
      <dgm:spPr/>
      <dgm:t>
        <a:bodyPr/>
        <a:lstStyle/>
        <a:p>
          <a:endParaRPr lang="pl-PL"/>
        </a:p>
      </dgm:t>
    </dgm:pt>
    <dgm:pt modelId="{FFFFC247-A790-44E2-9113-936A667BA06F}">
      <dgm:prSet/>
      <dgm:spPr/>
      <dgm:t>
        <a:bodyPr/>
        <a:lstStyle/>
        <a:p>
          <a:r>
            <a:rPr lang="pl-PL" dirty="0" err="1"/>
            <a:t>MariaDB</a:t>
          </a:r>
          <a:endParaRPr lang="pl-PL" dirty="0"/>
        </a:p>
      </dgm:t>
    </dgm:pt>
    <dgm:pt modelId="{22CFAEFE-B5DC-4684-AB88-B797C898A46A}" type="sibTrans" cxnId="{40B0B673-96E2-4A0C-9253-029947893AAB}">
      <dgm:prSet/>
      <dgm:spPr/>
      <dgm:t>
        <a:bodyPr/>
        <a:lstStyle/>
        <a:p>
          <a:endParaRPr lang="pl-PL"/>
        </a:p>
      </dgm:t>
    </dgm:pt>
    <dgm:pt modelId="{3CE15F09-D1E5-4611-8D37-55AD8FCF86AA}" type="parTrans" cxnId="{40B0B673-96E2-4A0C-9253-029947893AAB}">
      <dgm:prSet/>
      <dgm:spPr/>
      <dgm:t>
        <a:bodyPr/>
        <a:lstStyle/>
        <a:p>
          <a:endParaRPr lang="pl-PL"/>
        </a:p>
      </dgm:t>
    </dgm:pt>
    <dgm:pt modelId="{8D830FC2-DBD3-4A2A-A39A-3B2841516F7B}">
      <dgm:prSet/>
      <dgm:spPr/>
      <dgm:t>
        <a:bodyPr/>
        <a:lstStyle/>
        <a:p>
          <a:r>
            <a:rPr lang="pl-PL" dirty="0"/>
            <a:t>MySQL</a:t>
          </a:r>
        </a:p>
      </dgm:t>
    </dgm:pt>
    <dgm:pt modelId="{DB5EDD43-3D6E-43E8-94B4-649FD3AA0662}" type="sibTrans" cxnId="{BDBBA020-D747-46A3-8F05-7B6679E00684}">
      <dgm:prSet/>
      <dgm:spPr/>
      <dgm:t>
        <a:bodyPr/>
        <a:lstStyle/>
        <a:p>
          <a:endParaRPr lang="pl-PL"/>
        </a:p>
      </dgm:t>
    </dgm:pt>
    <dgm:pt modelId="{D7210049-0344-4F22-8D9C-0CAF259DF911}" type="parTrans" cxnId="{BDBBA020-D747-46A3-8F05-7B6679E00684}">
      <dgm:prSet/>
      <dgm:spPr/>
      <dgm:t>
        <a:bodyPr/>
        <a:lstStyle/>
        <a:p>
          <a:endParaRPr lang="pl-PL"/>
        </a:p>
      </dgm:t>
    </dgm:pt>
    <dgm:pt modelId="{1691F60C-B02A-49A5-AC8C-3DB8CC4628AB}">
      <dgm:prSet/>
      <dgm:spPr/>
      <dgm:t>
        <a:bodyPr/>
        <a:lstStyle/>
        <a:p>
          <a:r>
            <a:rPr lang="pl-PL" dirty="0" err="1"/>
            <a:t>PostgreSQL</a:t>
          </a:r>
          <a:endParaRPr lang="pl-PL" dirty="0"/>
        </a:p>
      </dgm:t>
    </dgm:pt>
    <dgm:pt modelId="{49BFF4F4-A705-432A-AEA7-628C725CC858}" type="sibTrans" cxnId="{067C7D53-00E1-4EFF-9CE9-36464207F230}">
      <dgm:prSet/>
      <dgm:spPr/>
      <dgm:t>
        <a:bodyPr/>
        <a:lstStyle/>
        <a:p>
          <a:endParaRPr lang="pl-PL"/>
        </a:p>
      </dgm:t>
    </dgm:pt>
    <dgm:pt modelId="{C9ED8A3A-0E91-4142-BC9F-E285280C64CD}" type="parTrans" cxnId="{067C7D53-00E1-4EFF-9CE9-36464207F230}">
      <dgm:prSet/>
      <dgm:spPr/>
      <dgm:t>
        <a:bodyPr/>
        <a:lstStyle/>
        <a:p>
          <a:endParaRPr lang="pl-PL"/>
        </a:p>
      </dgm:t>
    </dgm:pt>
    <dgm:pt modelId="{509ADB05-5743-43F8-8268-243B4563D776}">
      <dgm:prSet/>
      <dgm:spPr/>
      <dgm:t>
        <a:bodyPr/>
        <a:lstStyle/>
        <a:p>
          <a:r>
            <a:rPr lang="pl-PL" dirty="0" err="1"/>
            <a:t>Informix</a:t>
          </a:r>
          <a:r>
            <a:rPr lang="pl-PL" dirty="0"/>
            <a:t> </a:t>
          </a:r>
          <a:r>
            <a:rPr lang="pl-PL" dirty="0" err="1"/>
            <a:t>Dynamic</a:t>
          </a:r>
          <a:r>
            <a:rPr lang="pl-PL" dirty="0"/>
            <a:t> Server</a:t>
          </a:r>
        </a:p>
      </dgm:t>
    </dgm:pt>
    <dgm:pt modelId="{F64BF978-F3FA-47EA-A07A-7880A28CF85C}" type="sibTrans" cxnId="{B5B80D47-D20A-41FD-AAB5-5556AA3DF64A}">
      <dgm:prSet/>
      <dgm:spPr/>
      <dgm:t>
        <a:bodyPr/>
        <a:lstStyle/>
        <a:p>
          <a:endParaRPr lang="pl-PL"/>
        </a:p>
      </dgm:t>
    </dgm:pt>
    <dgm:pt modelId="{5D2EDE44-9E05-4906-9456-F286A370B6D7}" type="parTrans" cxnId="{B5B80D47-D20A-41FD-AAB5-5556AA3DF64A}">
      <dgm:prSet/>
      <dgm:spPr/>
      <dgm:t>
        <a:bodyPr/>
        <a:lstStyle/>
        <a:p>
          <a:endParaRPr lang="pl-PL"/>
        </a:p>
      </dgm:t>
    </dgm:pt>
    <dgm:pt modelId="{7E9D2977-998F-459E-AE20-BFE1C088A9DD}" type="pres">
      <dgm:prSet presAssocID="{D0FF8387-831C-4B54-820E-7594926C027E}" presName="diagram" presStyleCnt="0">
        <dgm:presLayoutVars>
          <dgm:dir/>
          <dgm:resizeHandles val="exact"/>
        </dgm:presLayoutVars>
      </dgm:prSet>
      <dgm:spPr/>
    </dgm:pt>
    <dgm:pt modelId="{A31C76CA-8466-41A1-ABCF-0DDA0FA0258D}" type="pres">
      <dgm:prSet presAssocID="{EF66408B-F60C-47DC-9011-1E32C3E9C69A}" presName="node" presStyleLbl="node1" presStyleIdx="0" presStyleCnt="8">
        <dgm:presLayoutVars>
          <dgm:bulletEnabled val="1"/>
        </dgm:presLayoutVars>
      </dgm:prSet>
      <dgm:spPr/>
    </dgm:pt>
    <dgm:pt modelId="{75DC6E12-699D-4F0F-BAED-C45B33AF4926}" type="pres">
      <dgm:prSet presAssocID="{902DC61F-A5AD-4F29-897F-AB1B835073B1}" presName="sibTrans" presStyleCnt="0"/>
      <dgm:spPr/>
    </dgm:pt>
    <dgm:pt modelId="{CF2F000A-10FF-498C-9027-C015D1E766DB}" type="pres">
      <dgm:prSet presAssocID="{A013851B-3ED8-434C-A4B4-E108545F5612}" presName="node" presStyleLbl="node1" presStyleIdx="1" presStyleCnt="8">
        <dgm:presLayoutVars>
          <dgm:bulletEnabled val="1"/>
        </dgm:presLayoutVars>
      </dgm:prSet>
      <dgm:spPr/>
    </dgm:pt>
    <dgm:pt modelId="{8A0E0603-2263-4F5C-B0C7-CC59D1D23CE7}" type="pres">
      <dgm:prSet presAssocID="{685E3DF3-0D2A-4FC8-98F5-E18F558E2FE8}" presName="sibTrans" presStyleCnt="0"/>
      <dgm:spPr/>
    </dgm:pt>
    <dgm:pt modelId="{8F50ED1C-5033-4AB9-95A8-132950AE4B1C}" type="pres">
      <dgm:prSet presAssocID="{36728731-24BA-4DA1-B58D-E6CCEC926938}" presName="node" presStyleLbl="node1" presStyleIdx="2" presStyleCnt="8">
        <dgm:presLayoutVars>
          <dgm:bulletEnabled val="1"/>
        </dgm:presLayoutVars>
      </dgm:prSet>
      <dgm:spPr/>
    </dgm:pt>
    <dgm:pt modelId="{AB3F62C2-F651-443C-A5D1-E0EB4501A990}" type="pres">
      <dgm:prSet presAssocID="{A70E1173-BF4C-4CEC-AF59-8379CB48DDCC}" presName="sibTrans" presStyleCnt="0"/>
      <dgm:spPr/>
    </dgm:pt>
    <dgm:pt modelId="{5BCBDA81-83BC-413B-9414-309A7B937A32}" type="pres">
      <dgm:prSet presAssocID="{509ADB05-5743-43F8-8268-243B4563D776}" presName="node" presStyleLbl="node1" presStyleIdx="3" presStyleCnt="8">
        <dgm:presLayoutVars>
          <dgm:bulletEnabled val="1"/>
        </dgm:presLayoutVars>
      </dgm:prSet>
      <dgm:spPr/>
    </dgm:pt>
    <dgm:pt modelId="{46B438B4-8B02-4B2B-B436-19089640F16F}" type="pres">
      <dgm:prSet presAssocID="{F64BF978-F3FA-47EA-A07A-7880A28CF85C}" presName="sibTrans" presStyleCnt="0"/>
      <dgm:spPr/>
    </dgm:pt>
    <dgm:pt modelId="{04B5FF45-6306-498F-B8A4-C15C6152ED69}" type="pres">
      <dgm:prSet presAssocID="{8D61B8A6-1043-4507-B0BC-4D154E26166C}" presName="node" presStyleLbl="node1" presStyleIdx="4" presStyleCnt="8">
        <dgm:presLayoutVars>
          <dgm:bulletEnabled val="1"/>
        </dgm:presLayoutVars>
      </dgm:prSet>
      <dgm:spPr/>
    </dgm:pt>
    <dgm:pt modelId="{66B9B2D1-692D-47A0-A39B-95CCF99C6500}" type="pres">
      <dgm:prSet presAssocID="{A7A81A73-99F7-4B86-9251-0C2CB15C1723}" presName="sibTrans" presStyleCnt="0"/>
      <dgm:spPr/>
    </dgm:pt>
    <dgm:pt modelId="{5134B23B-2018-4875-9326-E0C858F53847}" type="pres">
      <dgm:prSet presAssocID="{FFFFC247-A790-44E2-9113-936A667BA06F}" presName="node" presStyleLbl="node1" presStyleIdx="5" presStyleCnt="8">
        <dgm:presLayoutVars>
          <dgm:bulletEnabled val="1"/>
        </dgm:presLayoutVars>
      </dgm:prSet>
      <dgm:spPr/>
    </dgm:pt>
    <dgm:pt modelId="{02971E08-3E36-4DF4-B009-4BFFFDDB1196}" type="pres">
      <dgm:prSet presAssocID="{22CFAEFE-B5DC-4684-AB88-B797C898A46A}" presName="sibTrans" presStyleCnt="0"/>
      <dgm:spPr/>
    </dgm:pt>
    <dgm:pt modelId="{04D1D060-F13A-4922-97F5-CE70D5F69C50}" type="pres">
      <dgm:prSet presAssocID="{8D830FC2-DBD3-4A2A-A39A-3B2841516F7B}" presName="node" presStyleLbl="node1" presStyleIdx="6" presStyleCnt="8">
        <dgm:presLayoutVars>
          <dgm:bulletEnabled val="1"/>
        </dgm:presLayoutVars>
      </dgm:prSet>
      <dgm:spPr/>
    </dgm:pt>
    <dgm:pt modelId="{427C9C5A-DBF2-49F4-8081-9E4B09446657}" type="pres">
      <dgm:prSet presAssocID="{DB5EDD43-3D6E-43E8-94B4-649FD3AA0662}" presName="sibTrans" presStyleCnt="0"/>
      <dgm:spPr/>
    </dgm:pt>
    <dgm:pt modelId="{8DF453FE-E556-447C-9B4A-69CEFED42825}" type="pres">
      <dgm:prSet presAssocID="{1691F60C-B02A-49A5-AC8C-3DB8CC4628AB}" presName="node" presStyleLbl="node1" presStyleIdx="7" presStyleCnt="8">
        <dgm:presLayoutVars>
          <dgm:bulletEnabled val="1"/>
        </dgm:presLayoutVars>
      </dgm:prSet>
      <dgm:spPr/>
    </dgm:pt>
  </dgm:ptLst>
  <dgm:cxnLst>
    <dgm:cxn modelId="{16805C06-8AAA-4631-9C3D-93BF104005C4}" type="presOf" srcId="{509ADB05-5743-43F8-8268-243B4563D776}" destId="{5BCBDA81-83BC-413B-9414-309A7B937A32}" srcOrd="0" destOrd="0" presId="urn:microsoft.com/office/officeart/2005/8/layout/default"/>
    <dgm:cxn modelId="{BDBBA020-D747-46A3-8F05-7B6679E00684}" srcId="{D0FF8387-831C-4B54-820E-7594926C027E}" destId="{8D830FC2-DBD3-4A2A-A39A-3B2841516F7B}" srcOrd="6" destOrd="0" parTransId="{D7210049-0344-4F22-8D9C-0CAF259DF911}" sibTransId="{DB5EDD43-3D6E-43E8-94B4-649FD3AA0662}"/>
    <dgm:cxn modelId="{7FE90B39-8D50-45D6-83B5-88BE82F9DCC0}" type="presOf" srcId="{A013851B-3ED8-434C-A4B4-E108545F5612}" destId="{CF2F000A-10FF-498C-9027-C015D1E766DB}" srcOrd="0" destOrd="0" presId="urn:microsoft.com/office/officeart/2005/8/layout/default"/>
    <dgm:cxn modelId="{8D9A1541-7DC8-4332-9192-1A199B6335CE}" srcId="{D0FF8387-831C-4B54-820E-7594926C027E}" destId="{EF66408B-F60C-47DC-9011-1E32C3E9C69A}" srcOrd="0" destOrd="0" parTransId="{DB573580-3C2C-4C4C-BFC3-F384C941CAD1}" sibTransId="{902DC61F-A5AD-4F29-897F-AB1B835073B1}"/>
    <dgm:cxn modelId="{B5B80D47-D20A-41FD-AAB5-5556AA3DF64A}" srcId="{D0FF8387-831C-4B54-820E-7594926C027E}" destId="{509ADB05-5743-43F8-8268-243B4563D776}" srcOrd="3" destOrd="0" parTransId="{5D2EDE44-9E05-4906-9456-F286A370B6D7}" sibTransId="{F64BF978-F3FA-47EA-A07A-7880A28CF85C}"/>
    <dgm:cxn modelId="{F7807A47-0198-4AF4-B207-D9B7C4DEB7C9}" type="presOf" srcId="{EF66408B-F60C-47DC-9011-1E32C3E9C69A}" destId="{A31C76CA-8466-41A1-ABCF-0DDA0FA0258D}" srcOrd="0" destOrd="0" presId="urn:microsoft.com/office/officeart/2005/8/layout/default"/>
    <dgm:cxn modelId="{067C7D53-00E1-4EFF-9CE9-36464207F230}" srcId="{D0FF8387-831C-4B54-820E-7594926C027E}" destId="{1691F60C-B02A-49A5-AC8C-3DB8CC4628AB}" srcOrd="7" destOrd="0" parTransId="{C9ED8A3A-0E91-4142-BC9F-E285280C64CD}" sibTransId="{49BFF4F4-A705-432A-AEA7-628C725CC858}"/>
    <dgm:cxn modelId="{40B0B673-96E2-4A0C-9253-029947893AAB}" srcId="{D0FF8387-831C-4B54-820E-7594926C027E}" destId="{FFFFC247-A790-44E2-9113-936A667BA06F}" srcOrd="5" destOrd="0" parTransId="{3CE15F09-D1E5-4611-8D37-55AD8FCF86AA}" sibTransId="{22CFAEFE-B5DC-4684-AB88-B797C898A46A}"/>
    <dgm:cxn modelId="{3CAEEA53-6F2E-495C-BC96-866827BD5EE7}" type="presOf" srcId="{8D830FC2-DBD3-4A2A-A39A-3B2841516F7B}" destId="{04D1D060-F13A-4922-97F5-CE70D5F69C50}" srcOrd="0" destOrd="0" presId="urn:microsoft.com/office/officeart/2005/8/layout/default"/>
    <dgm:cxn modelId="{FD963D75-24FA-440A-A4B2-0D3D3EF8DE21}" type="presOf" srcId="{1691F60C-B02A-49A5-AC8C-3DB8CC4628AB}" destId="{8DF453FE-E556-447C-9B4A-69CEFED42825}" srcOrd="0" destOrd="0" presId="urn:microsoft.com/office/officeart/2005/8/layout/default"/>
    <dgm:cxn modelId="{6ABEBA79-18CE-4801-AAEF-DCCB8012D429}" type="presOf" srcId="{D0FF8387-831C-4B54-820E-7594926C027E}" destId="{7E9D2977-998F-459E-AE20-BFE1C088A9DD}" srcOrd="0" destOrd="0" presId="urn:microsoft.com/office/officeart/2005/8/layout/default"/>
    <dgm:cxn modelId="{21FF6E8E-1A40-44A8-8E18-26CCF30F5527}" srcId="{D0FF8387-831C-4B54-820E-7594926C027E}" destId="{8D61B8A6-1043-4507-B0BC-4D154E26166C}" srcOrd="4" destOrd="0" parTransId="{E03A6C30-3BD7-4E35-A942-22A676D3FEA1}" sibTransId="{A7A81A73-99F7-4B86-9251-0C2CB15C1723}"/>
    <dgm:cxn modelId="{BB3E6BB8-0D87-4161-9365-7A233BB0F2F2}" type="presOf" srcId="{36728731-24BA-4DA1-B58D-E6CCEC926938}" destId="{8F50ED1C-5033-4AB9-95A8-132950AE4B1C}" srcOrd="0" destOrd="0" presId="urn:microsoft.com/office/officeart/2005/8/layout/default"/>
    <dgm:cxn modelId="{1461F4C6-CD74-4FCB-882C-3419265EA89B}" srcId="{D0FF8387-831C-4B54-820E-7594926C027E}" destId="{A013851B-3ED8-434C-A4B4-E108545F5612}" srcOrd="1" destOrd="0" parTransId="{7A522260-1A07-408E-9400-AF258E072F40}" sibTransId="{685E3DF3-0D2A-4FC8-98F5-E18F558E2FE8}"/>
    <dgm:cxn modelId="{CB57A2D0-0048-4B3A-8012-6933C33A9C92}" srcId="{D0FF8387-831C-4B54-820E-7594926C027E}" destId="{36728731-24BA-4DA1-B58D-E6CCEC926938}" srcOrd="2" destOrd="0" parTransId="{74B493FE-9CC1-4A6C-B016-20EBEF27BF24}" sibTransId="{A70E1173-BF4C-4CEC-AF59-8379CB48DDCC}"/>
    <dgm:cxn modelId="{FCB35DDE-F262-471C-99DF-4B2220BB93E3}" type="presOf" srcId="{8D61B8A6-1043-4507-B0BC-4D154E26166C}" destId="{04B5FF45-6306-498F-B8A4-C15C6152ED69}" srcOrd="0" destOrd="0" presId="urn:microsoft.com/office/officeart/2005/8/layout/default"/>
    <dgm:cxn modelId="{A1E923E5-F6A4-4D6B-A20E-5FCC3C1C121C}" type="presOf" srcId="{FFFFC247-A790-44E2-9113-936A667BA06F}" destId="{5134B23B-2018-4875-9326-E0C858F53847}" srcOrd="0" destOrd="0" presId="urn:microsoft.com/office/officeart/2005/8/layout/default"/>
    <dgm:cxn modelId="{A610B48E-336E-4017-BEC6-44DF8B741B24}" type="presParOf" srcId="{7E9D2977-998F-459E-AE20-BFE1C088A9DD}" destId="{A31C76CA-8466-41A1-ABCF-0DDA0FA0258D}" srcOrd="0" destOrd="0" presId="urn:microsoft.com/office/officeart/2005/8/layout/default"/>
    <dgm:cxn modelId="{F003F449-50BC-45CA-A714-D0F5D17A8B2A}" type="presParOf" srcId="{7E9D2977-998F-459E-AE20-BFE1C088A9DD}" destId="{75DC6E12-699D-4F0F-BAED-C45B33AF4926}" srcOrd="1" destOrd="0" presId="urn:microsoft.com/office/officeart/2005/8/layout/default"/>
    <dgm:cxn modelId="{35F35F07-AFB7-4C1A-9246-8EEEA79AC89E}" type="presParOf" srcId="{7E9D2977-998F-459E-AE20-BFE1C088A9DD}" destId="{CF2F000A-10FF-498C-9027-C015D1E766DB}" srcOrd="2" destOrd="0" presId="urn:microsoft.com/office/officeart/2005/8/layout/default"/>
    <dgm:cxn modelId="{6780517F-8455-4DE3-AF12-09A7E71031DE}" type="presParOf" srcId="{7E9D2977-998F-459E-AE20-BFE1C088A9DD}" destId="{8A0E0603-2263-4F5C-B0C7-CC59D1D23CE7}" srcOrd="3" destOrd="0" presId="urn:microsoft.com/office/officeart/2005/8/layout/default"/>
    <dgm:cxn modelId="{0FF19D28-6E45-46DF-9FE3-4B4D2828D288}" type="presParOf" srcId="{7E9D2977-998F-459E-AE20-BFE1C088A9DD}" destId="{8F50ED1C-5033-4AB9-95A8-132950AE4B1C}" srcOrd="4" destOrd="0" presId="urn:microsoft.com/office/officeart/2005/8/layout/default"/>
    <dgm:cxn modelId="{FE2664B2-5BC5-49D4-92B2-AADF51B8B392}" type="presParOf" srcId="{7E9D2977-998F-459E-AE20-BFE1C088A9DD}" destId="{AB3F62C2-F651-443C-A5D1-E0EB4501A990}" srcOrd="5" destOrd="0" presId="urn:microsoft.com/office/officeart/2005/8/layout/default"/>
    <dgm:cxn modelId="{AEB7CE50-27CB-4360-AB66-32CE2E1EF6E7}" type="presParOf" srcId="{7E9D2977-998F-459E-AE20-BFE1C088A9DD}" destId="{5BCBDA81-83BC-413B-9414-309A7B937A32}" srcOrd="6" destOrd="0" presId="urn:microsoft.com/office/officeart/2005/8/layout/default"/>
    <dgm:cxn modelId="{57C48AC6-157E-4AC4-8DF9-D5E5ED0F9F11}" type="presParOf" srcId="{7E9D2977-998F-459E-AE20-BFE1C088A9DD}" destId="{46B438B4-8B02-4B2B-B436-19089640F16F}" srcOrd="7" destOrd="0" presId="urn:microsoft.com/office/officeart/2005/8/layout/default"/>
    <dgm:cxn modelId="{68FE2040-50F5-41E0-859B-768B59748439}" type="presParOf" srcId="{7E9D2977-998F-459E-AE20-BFE1C088A9DD}" destId="{04B5FF45-6306-498F-B8A4-C15C6152ED69}" srcOrd="8" destOrd="0" presId="urn:microsoft.com/office/officeart/2005/8/layout/default"/>
    <dgm:cxn modelId="{92EE3115-3CDF-4F2D-9416-A32114E9DE29}" type="presParOf" srcId="{7E9D2977-998F-459E-AE20-BFE1C088A9DD}" destId="{66B9B2D1-692D-47A0-A39B-95CCF99C6500}" srcOrd="9" destOrd="0" presId="urn:microsoft.com/office/officeart/2005/8/layout/default"/>
    <dgm:cxn modelId="{66DF603A-8937-4F2E-B374-F9F7268E7738}" type="presParOf" srcId="{7E9D2977-998F-459E-AE20-BFE1C088A9DD}" destId="{5134B23B-2018-4875-9326-E0C858F53847}" srcOrd="10" destOrd="0" presId="urn:microsoft.com/office/officeart/2005/8/layout/default"/>
    <dgm:cxn modelId="{15AE0386-A38F-4D45-B4B0-03959D1ECF7A}" type="presParOf" srcId="{7E9D2977-998F-459E-AE20-BFE1C088A9DD}" destId="{02971E08-3E36-4DF4-B009-4BFFFDDB1196}" srcOrd="11" destOrd="0" presId="urn:microsoft.com/office/officeart/2005/8/layout/default"/>
    <dgm:cxn modelId="{F859AE26-1CC0-4001-866C-48200FCF4EE1}" type="presParOf" srcId="{7E9D2977-998F-459E-AE20-BFE1C088A9DD}" destId="{04D1D060-F13A-4922-97F5-CE70D5F69C50}" srcOrd="12" destOrd="0" presId="urn:microsoft.com/office/officeart/2005/8/layout/default"/>
    <dgm:cxn modelId="{1DDEE20B-15C1-40F6-A7CF-B339E443F0D9}" type="presParOf" srcId="{7E9D2977-998F-459E-AE20-BFE1C088A9DD}" destId="{427C9C5A-DBF2-49F4-8081-9E4B09446657}" srcOrd="13" destOrd="0" presId="urn:microsoft.com/office/officeart/2005/8/layout/default"/>
    <dgm:cxn modelId="{A18F1F53-C38F-446D-8745-C7EE61108C14}" type="presParOf" srcId="{7E9D2977-998F-459E-AE20-BFE1C088A9DD}" destId="{8DF453FE-E556-447C-9B4A-69CEFED4282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43BB75-9150-4234-AECC-49AB1710C6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E0B7B3-E028-46EC-9961-4B52F15F81FE}">
      <dgm:prSet/>
      <dgm:spPr/>
      <dgm:t>
        <a:bodyPr/>
        <a:lstStyle/>
        <a:p>
          <a:r>
            <a:rPr lang="pl-PL" dirty="0"/>
            <a:t>Microsoft Access – zgodny z SQL, korzystający z Microsoft Jet</a:t>
          </a:r>
        </a:p>
      </dgm:t>
    </dgm:pt>
    <dgm:pt modelId="{D4F3C35B-9C56-4A3E-AA6D-9057F1987960}" type="parTrans" cxnId="{7300E4BF-A565-4670-8E37-9C940B743F6D}">
      <dgm:prSet/>
      <dgm:spPr/>
      <dgm:t>
        <a:bodyPr/>
        <a:lstStyle/>
        <a:p>
          <a:endParaRPr lang="pl-PL"/>
        </a:p>
      </dgm:t>
    </dgm:pt>
    <dgm:pt modelId="{0357B592-6A14-4AA1-81AE-2AA78EFB285B}" type="sibTrans" cxnId="{7300E4BF-A565-4670-8E37-9C940B743F6D}">
      <dgm:prSet/>
      <dgm:spPr/>
      <dgm:t>
        <a:bodyPr/>
        <a:lstStyle/>
        <a:p>
          <a:endParaRPr lang="pl-PL"/>
        </a:p>
      </dgm:t>
    </dgm:pt>
    <dgm:pt modelId="{7A0CC0C3-635E-4649-B208-3AB1E611FB81}">
      <dgm:prSet/>
      <dgm:spPr/>
      <dgm:t>
        <a:bodyPr/>
        <a:lstStyle/>
        <a:p>
          <a:r>
            <a:rPr lang="pl-PL" dirty="0" err="1"/>
            <a:t>Kexi</a:t>
          </a:r>
          <a:r>
            <a:rPr lang="pl-PL" dirty="0"/>
            <a:t> – zgodny z SQL, korzystający z </a:t>
          </a:r>
          <a:r>
            <a:rPr lang="pl-PL" dirty="0" err="1"/>
            <a:t>SQLite</a:t>
          </a:r>
          <a:endParaRPr lang="pl-PL" dirty="0"/>
        </a:p>
      </dgm:t>
    </dgm:pt>
    <dgm:pt modelId="{504019BD-D7D5-4F7B-A09F-985AF85B079D}" type="parTrans" cxnId="{E1C7DFFF-F40B-468A-914A-9A2FD9035862}">
      <dgm:prSet/>
      <dgm:spPr/>
      <dgm:t>
        <a:bodyPr/>
        <a:lstStyle/>
        <a:p>
          <a:endParaRPr lang="pl-PL"/>
        </a:p>
      </dgm:t>
    </dgm:pt>
    <dgm:pt modelId="{7FBF57FA-8B8C-4941-9F60-3F57C12CCF48}" type="sibTrans" cxnId="{E1C7DFFF-F40B-468A-914A-9A2FD9035862}">
      <dgm:prSet/>
      <dgm:spPr/>
      <dgm:t>
        <a:bodyPr/>
        <a:lstStyle/>
        <a:p>
          <a:endParaRPr lang="pl-PL"/>
        </a:p>
      </dgm:t>
    </dgm:pt>
    <dgm:pt modelId="{957AA35C-7C3A-424E-A716-3866FBF5030C}" type="pres">
      <dgm:prSet presAssocID="{6443BB75-9150-4234-AECC-49AB1710C637}" presName="diagram" presStyleCnt="0">
        <dgm:presLayoutVars>
          <dgm:dir/>
          <dgm:resizeHandles val="exact"/>
        </dgm:presLayoutVars>
      </dgm:prSet>
      <dgm:spPr/>
    </dgm:pt>
    <dgm:pt modelId="{CDE2F4D0-EF4E-464C-926F-5AEE77F2309B}" type="pres">
      <dgm:prSet presAssocID="{5FE0B7B3-E028-46EC-9961-4B52F15F81FE}" presName="node" presStyleLbl="node1" presStyleIdx="0" presStyleCnt="2">
        <dgm:presLayoutVars>
          <dgm:bulletEnabled val="1"/>
        </dgm:presLayoutVars>
      </dgm:prSet>
      <dgm:spPr/>
    </dgm:pt>
    <dgm:pt modelId="{F4C424EE-D291-4095-8125-36C51F7B4158}" type="pres">
      <dgm:prSet presAssocID="{0357B592-6A14-4AA1-81AE-2AA78EFB285B}" presName="sibTrans" presStyleCnt="0"/>
      <dgm:spPr/>
    </dgm:pt>
    <dgm:pt modelId="{471DE59C-665F-4C8E-AAFB-88C0CD98EC87}" type="pres">
      <dgm:prSet presAssocID="{7A0CC0C3-635E-4649-B208-3AB1E611FB81}" presName="node" presStyleLbl="node1" presStyleIdx="1" presStyleCnt="2">
        <dgm:presLayoutVars>
          <dgm:bulletEnabled val="1"/>
        </dgm:presLayoutVars>
      </dgm:prSet>
      <dgm:spPr/>
    </dgm:pt>
  </dgm:ptLst>
  <dgm:cxnLst>
    <dgm:cxn modelId="{59530F0F-A2AD-4B69-9DB5-E873A8E66208}" type="presOf" srcId="{6443BB75-9150-4234-AECC-49AB1710C637}" destId="{957AA35C-7C3A-424E-A716-3866FBF5030C}" srcOrd="0" destOrd="0" presId="urn:microsoft.com/office/officeart/2005/8/layout/default"/>
    <dgm:cxn modelId="{E9876C23-0E7A-4EBC-8E93-7D3046DFB59F}" type="presOf" srcId="{7A0CC0C3-635E-4649-B208-3AB1E611FB81}" destId="{471DE59C-665F-4C8E-AAFB-88C0CD98EC87}" srcOrd="0" destOrd="0" presId="urn:microsoft.com/office/officeart/2005/8/layout/default"/>
    <dgm:cxn modelId="{FA20FE5E-E2CA-4444-BCE6-23264BA4E272}" type="presOf" srcId="{5FE0B7B3-E028-46EC-9961-4B52F15F81FE}" destId="{CDE2F4D0-EF4E-464C-926F-5AEE77F2309B}" srcOrd="0" destOrd="0" presId="urn:microsoft.com/office/officeart/2005/8/layout/default"/>
    <dgm:cxn modelId="{7300E4BF-A565-4670-8E37-9C940B743F6D}" srcId="{6443BB75-9150-4234-AECC-49AB1710C637}" destId="{5FE0B7B3-E028-46EC-9961-4B52F15F81FE}" srcOrd="0" destOrd="0" parTransId="{D4F3C35B-9C56-4A3E-AA6D-9057F1987960}" sibTransId="{0357B592-6A14-4AA1-81AE-2AA78EFB285B}"/>
    <dgm:cxn modelId="{E1C7DFFF-F40B-468A-914A-9A2FD9035862}" srcId="{6443BB75-9150-4234-AECC-49AB1710C637}" destId="{7A0CC0C3-635E-4649-B208-3AB1E611FB81}" srcOrd="1" destOrd="0" parTransId="{504019BD-D7D5-4F7B-A09F-985AF85B079D}" sibTransId="{7FBF57FA-8B8C-4941-9F60-3F57C12CCF48}"/>
    <dgm:cxn modelId="{CC054013-673A-47C2-A8A6-82009CFCC877}" type="presParOf" srcId="{957AA35C-7C3A-424E-A716-3866FBF5030C}" destId="{CDE2F4D0-EF4E-464C-926F-5AEE77F2309B}" srcOrd="0" destOrd="0" presId="urn:microsoft.com/office/officeart/2005/8/layout/default"/>
    <dgm:cxn modelId="{B939BD8B-BA6F-43BE-9894-C50E047B95DF}" type="presParOf" srcId="{957AA35C-7C3A-424E-A716-3866FBF5030C}" destId="{F4C424EE-D291-4095-8125-36C51F7B4158}" srcOrd="1" destOrd="0" presId="urn:microsoft.com/office/officeart/2005/8/layout/default"/>
    <dgm:cxn modelId="{C604A7B4-853A-4B17-B8F5-68B4C0FA9FF1}" type="presParOf" srcId="{957AA35C-7C3A-424E-A716-3866FBF5030C}" destId="{471DE59C-665F-4C8E-AAFB-88C0CD98EC8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8252-0D1C-4B52-9672-55461DE4B733}">
      <dsp:nvSpPr>
        <dsp:cNvPr id="0" name=""/>
        <dsp:cNvSpPr/>
      </dsp:nvSpPr>
      <dsp:spPr>
        <a:xfrm>
          <a:off x="4064000" y="692340"/>
          <a:ext cx="1674762" cy="29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30"/>
              </a:lnTo>
              <a:lnTo>
                <a:pt x="1674762" y="145330"/>
              </a:lnTo>
              <a:lnTo>
                <a:pt x="1674762" y="2906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73FE2-619C-4C94-B861-019FD807C3D7}">
      <dsp:nvSpPr>
        <dsp:cNvPr id="0" name=""/>
        <dsp:cNvSpPr/>
      </dsp:nvSpPr>
      <dsp:spPr>
        <a:xfrm>
          <a:off x="4018280" y="692340"/>
          <a:ext cx="91440" cy="290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6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400A5-7F42-4DCE-97A8-E2BE39B1B590}">
      <dsp:nvSpPr>
        <dsp:cNvPr id="0" name=""/>
        <dsp:cNvSpPr/>
      </dsp:nvSpPr>
      <dsp:spPr>
        <a:xfrm>
          <a:off x="2389237" y="692340"/>
          <a:ext cx="1674762" cy="290661"/>
        </a:xfrm>
        <a:custGeom>
          <a:avLst/>
          <a:gdLst/>
          <a:ahLst/>
          <a:cxnLst/>
          <a:rect l="0" t="0" r="0" b="0"/>
          <a:pathLst>
            <a:path>
              <a:moveTo>
                <a:pt x="1674762" y="0"/>
              </a:moveTo>
              <a:lnTo>
                <a:pt x="1674762" y="145330"/>
              </a:lnTo>
              <a:lnTo>
                <a:pt x="0" y="145330"/>
              </a:lnTo>
              <a:lnTo>
                <a:pt x="0" y="2906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54DE0-D6B7-44B4-AAEE-3B8FBCA46B66}">
      <dsp:nvSpPr>
        <dsp:cNvPr id="0" name=""/>
        <dsp:cNvSpPr/>
      </dsp:nvSpPr>
      <dsp:spPr>
        <a:xfrm>
          <a:off x="2826806" y="289"/>
          <a:ext cx="2474386" cy="692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pl-PL" altLang="pl-PL" sz="1700" kern="1200" dirty="0"/>
            <a:t>Podstawowe funkcje SZBD:</a:t>
          </a:r>
          <a:endParaRPr lang="pl-PL" sz="1700" kern="1200" dirty="0"/>
        </a:p>
      </dsp:txBody>
      <dsp:txXfrm>
        <a:off x="2826806" y="289"/>
        <a:ext cx="2474386" cy="692050"/>
      </dsp:txXfrm>
    </dsp:sp>
    <dsp:sp modelId="{71737088-5B21-4CDE-9B5B-B0E01F016F1B}">
      <dsp:nvSpPr>
        <dsp:cNvPr id="0" name=""/>
        <dsp:cNvSpPr/>
      </dsp:nvSpPr>
      <dsp:spPr>
        <a:xfrm>
          <a:off x="1697186" y="983001"/>
          <a:ext cx="1384101" cy="692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altLang="pl-PL" sz="1700" kern="1200" dirty="0"/>
            <a:t>zarządzanie plikami</a:t>
          </a:r>
          <a:endParaRPr lang="pl-PL" altLang="pl-PL" sz="1700" kern="1200" dirty="0"/>
        </a:p>
      </dsp:txBody>
      <dsp:txXfrm>
        <a:off x="1697186" y="983001"/>
        <a:ext cx="1384101" cy="692050"/>
      </dsp:txXfrm>
    </dsp:sp>
    <dsp:sp modelId="{648A6CE7-2E84-4639-A7C4-8643ABA2FC71}">
      <dsp:nvSpPr>
        <dsp:cNvPr id="0" name=""/>
        <dsp:cNvSpPr/>
      </dsp:nvSpPr>
      <dsp:spPr>
        <a:xfrm>
          <a:off x="3371949" y="983001"/>
          <a:ext cx="1384101" cy="692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altLang="pl-PL" sz="1700" kern="1200" dirty="0"/>
            <a:t>przeszukiwanie danych</a:t>
          </a:r>
        </a:p>
      </dsp:txBody>
      <dsp:txXfrm>
        <a:off x="3371949" y="983001"/>
        <a:ext cx="1384101" cy="692050"/>
      </dsp:txXfrm>
    </dsp:sp>
    <dsp:sp modelId="{CB34376A-0D6C-4960-A896-7BD132017C04}">
      <dsp:nvSpPr>
        <dsp:cNvPr id="0" name=""/>
        <dsp:cNvSpPr/>
      </dsp:nvSpPr>
      <dsp:spPr>
        <a:xfrm>
          <a:off x="5046712" y="983001"/>
          <a:ext cx="1384101" cy="692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altLang="pl-PL" sz="1700" kern="1200" dirty="0"/>
            <a:t>zarządzanie bazą danych</a:t>
          </a:r>
        </a:p>
      </dsp:txBody>
      <dsp:txXfrm>
        <a:off x="5046712" y="983001"/>
        <a:ext cx="1384101" cy="692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00AC3-5CE8-4610-8990-ACD410350BA7}">
      <dsp:nvSpPr>
        <dsp:cNvPr id="0" name=""/>
        <dsp:cNvSpPr/>
      </dsp:nvSpPr>
      <dsp:spPr>
        <a:xfrm>
          <a:off x="577807" y="1355"/>
          <a:ext cx="2804940" cy="16829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umożliwiające administrowanie zbiorami danych umieszczonymi w bazie</a:t>
          </a:r>
          <a:endParaRPr lang="en-US" sz="2200" kern="1200" dirty="0"/>
        </a:p>
      </dsp:txBody>
      <dsp:txXfrm>
        <a:off x="577807" y="1355"/>
        <a:ext cx="2804940" cy="1682964"/>
      </dsp:txXfrm>
    </dsp:sp>
    <dsp:sp modelId="{0D341589-4D9D-4049-BA9F-23CFC5B47FA0}">
      <dsp:nvSpPr>
        <dsp:cNvPr id="0" name=""/>
        <dsp:cNvSpPr/>
      </dsp:nvSpPr>
      <dsp:spPr>
        <a:xfrm>
          <a:off x="3663242" y="1355"/>
          <a:ext cx="2804940" cy="16829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zapewniające bezpieczeństwo i integralność danych</a:t>
          </a:r>
          <a:endParaRPr lang="en-US" sz="2200" kern="1200"/>
        </a:p>
      </dsp:txBody>
      <dsp:txXfrm>
        <a:off x="3663242" y="1355"/>
        <a:ext cx="2804940" cy="1682964"/>
      </dsp:txXfrm>
    </dsp:sp>
    <dsp:sp modelId="{185611CB-B6DB-4C12-B5FD-3DA55F8963A2}">
      <dsp:nvSpPr>
        <dsp:cNvPr id="0" name=""/>
        <dsp:cNvSpPr/>
      </dsp:nvSpPr>
      <dsp:spPr>
        <a:xfrm>
          <a:off x="6748676" y="1355"/>
          <a:ext cx="2804940" cy="16829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umożliwiające dostęp do danych za pomocą języka zapytań</a:t>
          </a:r>
          <a:endParaRPr lang="en-US" sz="2200" kern="1200"/>
        </a:p>
      </dsp:txBody>
      <dsp:txXfrm>
        <a:off x="6748676" y="1355"/>
        <a:ext cx="2804940" cy="1682964"/>
      </dsp:txXfrm>
    </dsp:sp>
    <dsp:sp modelId="{A8E9DA64-0384-4BED-B428-9673E588C472}">
      <dsp:nvSpPr>
        <dsp:cNvPr id="0" name=""/>
        <dsp:cNvSpPr/>
      </dsp:nvSpPr>
      <dsp:spPr>
        <a:xfrm>
          <a:off x="2120525" y="1964813"/>
          <a:ext cx="2804940" cy="16829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zapewniające wielodostępność danych</a:t>
          </a:r>
          <a:endParaRPr lang="en-US" sz="2200" kern="1200"/>
        </a:p>
      </dsp:txBody>
      <dsp:txXfrm>
        <a:off x="2120525" y="1964813"/>
        <a:ext cx="2804940" cy="1682964"/>
      </dsp:txXfrm>
    </dsp:sp>
    <dsp:sp modelId="{29D5A7E0-4AE7-451D-9C44-21F473A6D0CB}">
      <dsp:nvSpPr>
        <dsp:cNvPr id="0" name=""/>
        <dsp:cNvSpPr/>
      </dsp:nvSpPr>
      <dsp:spPr>
        <a:xfrm>
          <a:off x="5205959" y="1964813"/>
          <a:ext cx="2804940" cy="16829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pozwalające na autoryzację dostępu do danych</a:t>
          </a:r>
          <a:endParaRPr lang="en-US" sz="2200" kern="1200"/>
        </a:p>
      </dsp:txBody>
      <dsp:txXfrm>
        <a:off x="5205959" y="1964813"/>
        <a:ext cx="2804940" cy="1682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D6609-74C0-4665-B48F-A4F8928C8AC7}">
      <dsp:nvSpPr>
        <dsp:cNvPr id="0" name=""/>
        <dsp:cNvSpPr/>
      </dsp:nvSpPr>
      <dsp:spPr>
        <a:xfrm>
          <a:off x="4546600" y="1843095"/>
          <a:ext cx="1991163" cy="691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63"/>
              </a:lnTo>
              <a:lnTo>
                <a:pt x="1991163" y="346363"/>
              </a:lnTo>
              <a:lnTo>
                <a:pt x="1991163" y="6919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49A5F-343D-4771-8723-7C93676DD9F6}">
      <dsp:nvSpPr>
        <dsp:cNvPr id="0" name=""/>
        <dsp:cNvSpPr/>
      </dsp:nvSpPr>
      <dsp:spPr>
        <a:xfrm>
          <a:off x="1649622" y="1843095"/>
          <a:ext cx="2896978" cy="691937"/>
        </a:xfrm>
        <a:custGeom>
          <a:avLst/>
          <a:gdLst/>
          <a:ahLst/>
          <a:cxnLst/>
          <a:rect l="0" t="0" r="0" b="0"/>
          <a:pathLst>
            <a:path>
              <a:moveTo>
                <a:pt x="2896978" y="0"/>
              </a:moveTo>
              <a:lnTo>
                <a:pt x="2896978" y="346363"/>
              </a:lnTo>
              <a:lnTo>
                <a:pt x="0" y="346363"/>
              </a:lnTo>
              <a:lnTo>
                <a:pt x="0" y="6919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AF7D8-90D2-4DAA-91DF-B05BDBC6DED6}">
      <dsp:nvSpPr>
        <dsp:cNvPr id="0" name=""/>
        <dsp:cNvSpPr/>
      </dsp:nvSpPr>
      <dsp:spPr>
        <a:xfrm>
          <a:off x="2901010" y="603143"/>
          <a:ext cx="3291179" cy="1239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Serwer Bazy Danych</a:t>
          </a:r>
        </a:p>
      </dsp:txBody>
      <dsp:txXfrm>
        <a:off x="2901010" y="603143"/>
        <a:ext cx="3291179" cy="1239951"/>
      </dsp:txXfrm>
    </dsp:sp>
    <dsp:sp modelId="{AB638E80-E1AE-4B58-A9D8-13030FB1DFF0}">
      <dsp:nvSpPr>
        <dsp:cNvPr id="0" name=""/>
        <dsp:cNvSpPr/>
      </dsp:nvSpPr>
      <dsp:spPr>
        <a:xfrm>
          <a:off x="4032" y="2535032"/>
          <a:ext cx="3291179" cy="1875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Serwer</a:t>
          </a:r>
          <a:br>
            <a:rPr lang="pl-PL" sz="1600" kern="1200"/>
          </a:br>
          <a:r>
            <a:rPr lang="pl-PL" sz="1600" kern="1200"/>
            <a:t> </a:t>
          </a:r>
          <a:br>
            <a:rPr lang="pl-PL" sz="1600" kern="1200"/>
          </a:br>
          <a:r>
            <a:rPr lang="pl-PL" sz="1600" kern="1200"/>
            <a:t>Przechowuje dane, umożliwia ich pobieranie i aktualizowanie oraz zapewnia ich integralność i bezpieczeństwo.</a:t>
          </a:r>
          <a:endParaRPr lang="pl-PL" sz="1600" kern="1200" dirty="0"/>
        </a:p>
      </dsp:txBody>
      <dsp:txXfrm>
        <a:off x="4032" y="2535032"/>
        <a:ext cx="3291179" cy="1875972"/>
      </dsp:txXfrm>
    </dsp:sp>
    <dsp:sp modelId="{66E1819F-D3DC-4E61-BD69-30FFE19643BE}">
      <dsp:nvSpPr>
        <dsp:cNvPr id="0" name=""/>
        <dsp:cNvSpPr/>
      </dsp:nvSpPr>
      <dsp:spPr>
        <a:xfrm>
          <a:off x="3986359" y="2535032"/>
          <a:ext cx="5102808" cy="188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Oprogramowanie pośredniczące</a:t>
          </a:r>
          <a:br>
            <a:rPr lang="pl-PL" sz="1600" kern="1200"/>
          </a:br>
          <a:br>
            <a:rPr lang="pl-PL" sz="1600" kern="1200"/>
          </a:br>
          <a:r>
            <a:rPr lang="pl-PL" sz="1600" kern="1200"/>
            <a:t>Realizuje komunikację między użytkownikiem, a serwerem. Wyposażone jest w mechanizmy pozwalające wykorzystywać pobierane dane, na przykład w narzędzia do tworzenia i obsługi formularzy oraz raportów.</a:t>
          </a:r>
          <a:endParaRPr lang="pl-PL" sz="1600" kern="1200" dirty="0"/>
        </a:p>
      </dsp:txBody>
      <dsp:txXfrm>
        <a:off x="3986359" y="2535032"/>
        <a:ext cx="5102808" cy="1884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E92E7-E921-4251-A3DC-86379E51A75E}">
      <dsp:nvSpPr>
        <dsp:cNvPr id="0" name=""/>
        <dsp:cNvSpPr/>
      </dsp:nvSpPr>
      <dsp:spPr>
        <a:xfrm>
          <a:off x="1809" y="433541"/>
          <a:ext cx="1435292" cy="86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wydajność</a:t>
          </a:r>
        </a:p>
      </dsp:txBody>
      <dsp:txXfrm>
        <a:off x="1809" y="433541"/>
        <a:ext cx="1435292" cy="861175"/>
      </dsp:txXfrm>
    </dsp:sp>
    <dsp:sp modelId="{8B655924-9547-4A55-8C7D-23535FBC0642}">
      <dsp:nvSpPr>
        <dsp:cNvPr id="0" name=""/>
        <dsp:cNvSpPr/>
      </dsp:nvSpPr>
      <dsp:spPr>
        <a:xfrm>
          <a:off x="1580630" y="433541"/>
          <a:ext cx="1435292" cy="86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bezpieczeństwo</a:t>
          </a:r>
          <a:endParaRPr lang="pl-PL" sz="1600" kern="1200" dirty="0"/>
        </a:p>
      </dsp:txBody>
      <dsp:txXfrm>
        <a:off x="1580630" y="433541"/>
        <a:ext cx="1435292" cy="861175"/>
      </dsp:txXfrm>
    </dsp:sp>
    <dsp:sp modelId="{A4CF2B79-9099-443E-9F7D-6FB81011D110}">
      <dsp:nvSpPr>
        <dsp:cNvPr id="0" name=""/>
        <dsp:cNvSpPr/>
      </dsp:nvSpPr>
      <dsp:spPr>
        <a:xfrm>
          <a:off x="3159452" y="433541"/>
          <a:ext cx="1435292" cy="86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kopie zapasowe</a:t>
          </a:r>
          <a:endParaRPr lang="pl-PL" sz="1600" kern="1200" dirty="0"/>
        </a:p>
      </dsp:txBody>
      <dsp:txXfrm>
        <a:off x="3159452" y="433541"/>
        <a:ext cx="1435292" cy="861175"/>
      </dsp:txXfrm>
    </dsp:sp>
    <dsp:sp modelId="{1A157494-C276-4255-A181-9211D150149A}">
      <dsp:nvSpPr>
        <dsp:cNvPr id="0" name=""/>
        <dsp:cNvSpPr/>
      </dsp:nvSpPr>
      <dsp:spPr>
        <a:xfrm>
          <a:off x="4738273" y="433541"/>
          <a:ext cx="1435292" cy="861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inne podobne funkcje</a:t>
          </a:r>
          <a:endParaRPr lang="pl-PL" sz="1600" kern="1200" dirty="0"/>
        </a:p>
      </dsp:txBody>
      <dsp:txXfrm>
        <a:off x="4738273" y="433541"/>
        <a:ext cx="1435292" cy="8611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D9F75-70D2-48CA-9017-A2366E618359}">
      <dsp:nvSpPr>
        <dsp:cNvPr id="0" name=""/>
        <dsp:cNvSpPr/>
      </dsp:nvSpPr>
      <dsp:spPr>
        <a:xfrm>
          <a:off x="1781590" y="46"/>
          <a:ext cx="2612193" cy="785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interfejs użytkownika</a:t>
          </a:r>
        </a:p>
      </dsp:txBody>
      <dsp:txXfrm>
        <a:off x="1781590" y="46"/>
        <a:ext cx="2612193" cy="785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C76CA-8466-41A1-ABCF-0DDA0FA0258D}">
      <dsp:nvSpPr>
        <dsp:cNvPr id="0" name=""/>
        <dsp:cNvSpPr/>
      </dsp:nvSpPr>
      <dsp:spPr>
        <a:xfrm>
          <a:off x="0" y="201363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Oracle</a:t>
          </a:r>
        </a:p>
      </dsp:txBody>
      <dsp:txXfrm>
        <a:off x="0" y="201363"/>
        <a:ext cx="1639066" cy="983439"/>
      </dsp:txXfrm>
    </dsp:sp>
    <dsp:sp modelId="{CF2F000A-10FF-498C-9027-C015D1E766DB}">
      <dsp:nvSpPr>
        <dsp:cNvPr id="0" name=""/>
        <dsp:cNvSpPr/>
      </dsp:nvSpPr>
      <dsp:spPr>
        <a:xfrm>
          <a:off x="1802973" y="201363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Microsoft SQL Server</a:t>
          </a:r>
        </a:p>
      </dsp:txBody>
      <dsp:txXfrm>
        <a:off x="1802973" y="201363"/>
        <a:ext cx="1639066" cy="983439"/>
      </dsp:txXfrm>
    </dsp:sp>
    <dsp:sp modelId="{8F50ED1C-5033-4AB9-95A8-132950AE4B1C}">
      <dsp:nvSpPr>
        <dsp:cNvPr id="0" name=""/>
        <dsp:cNvSpPr/>
      </dsp:nvSpPr>
      <dsp:spPr>
        <a:xfrm>
          <a:off x="3605946" y="201363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DB2</a:t>
          </a:r>
        </a:p>
      </dsp:txBody>
      <dsp:txXfrm>
        <a:off x="3605946" y="201363"/>
        <a:ext cx="1639066" cy="983439"/>
      </dsp:txXfrm>
    </dsp:sp>
    <dsp:sp modelId="{5BCBDA81-83BC-413B-9414-309A7B937A32}">
      <dsp:nvSpPr>
        <dsp:cNvPr id="0" name=""/>
        <dsp:cNvSpPr/>
      </dsp:nvSpPr>
      <dsp:spPr>
        <a:xfrm>
          <a:off x="0" y="1348710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Informix</a:t>
          </a:r>
          <a:r>
            <a:rPr lang="pl-PL" sz="1900" kern="1200" dirty="0"/>
            <a:t> </a:t>
          </a:r>
          <a:r>
            <a:rPr lang="pl-PL" sz="1900" kern="1200" dirty="0" err="1"/>
            <a:t>Dynamic</a:t>
          </a:r>
          <a:r>
            <a:rPr lang="pl-PL" sz="1900" kern="1200" dirty="0"/>
            <a:t> Server</a:t>
          </a:r>
        </a:p>
      </dsp:txBody>
      <dsp:txXfrm>
        <a:off x="0" y="1348710"/>
        <a:ext cx="1639066" cy="983439"/>
      </dsp:txXfrm>
    </dsp:sp>
    <dsp:sp modelId="{04B5FF45-6306-498F-B8A4-C15C6152ED69}">
      <dsp:nvSpPr>
        <dsp:cNvPr id="0" name=""/>
        <dsp:cNvSpPr/>
      </dsp:nvSpPr>
      <dsp:spPr>
        <a:xfrm>
          <a:off x="1802973" y="1348710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Firebird</a:t>
          </a:r>
          <a:endParaRPr lang="pl-PL" sz="1900" kern="1200" dirty="0"/>
        </a:p>
      </dsp:txBody>
      <dsp:txXfrm>
        <a:off x="1802973" y="1348710"/>
        <a:ext cx="1639066" cy="983439"/>
      </dsp:txXfrm>
    </dsp:sp>
    <dsp:sp modelId="{5134B23B-2018-4875-9326-E0C858F53847}">
      <dsp:nvSpPr>
        <dsp:cNvPr id="0" name=""/>
        <dsp:cNvSpPr/>
      </dsp:nvSpPr>
      <dsp:spPr>
        <a:xfrm>
          <a:off x="3605946" y="1348710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MariaDB</a:t>
          </a:r>
          <a:endParaRPr lang="pl-PL" sz="1900" kern="1200" dirty="0"/>
        </a:p>
      </dsp:txBody>
      <dsp:txXfrm>
        <a:off x="3605946" y="1348710"/>
        <a:ext cx="1639066" cy="983439"/>
      </dsp:txXfrm>
    </dsp:sp>
    <dsp:sp modelId="{04D1D060-F13A-4922-97F5-CE70D5F69C50}">
      <dsp:nvSpPr>
        <dsp:cNvPr id="0" name=""/>
        <dsp:cNvSpPr/>
      </dsp:nvSpPr>
      <dsp:spPr>
        <a:xfrm>
          <a:off x="901486" y="2496057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MySQL</a:t>
          </a:r>
        </a:p>
      </dsp:txBody>
      <dsp:txXfrm>
        <a:off x="901486" y="2496057"/>
        <a:ext cx="1639066" cy="983439"/>
      </dsp:txXfrm>
    </dsp:sp>
    <dsp:sp modelId="{8DF453FE-E556-447C-9B4A-69CEFED42825}">
      <dsp:nvSpPr>
        <dsp:cNvPr id="0" name=""/>
        <dsp:cNvSpPr/>
      </dsp:nvSpPr>
      <dsp:spPr>
        <a:xfrm>
          <a:off x="2704459" y="2496057"/>
          <a:ext cx="1639066" cy="983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 err="1"/>
            <a:t>PostgreSQL</a:t>
          </a:r>
          <a:endParaRPr lang="pl-PL" sz="1900" kern="1200" dirty="0"/>
        </a:p>
      </dsp:txBody>
      <dsp:txXfrm>
        <a:off x="2704459" y="2496057"/>
        <a:ext cx="1639066" cy="983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2F4D0-EF4E-464C-926F-5AEE77F2309B}">
      <dsp:nvSpPr>
        <dsp:cNvPr id="0" name=""/>
        <dsp:cNvSpPr/>
      </dsp:nvSpPr>
      <dsp:spPr>
        <a:xfrm>
          <a:off x="1055687" y="792"/>
          <a:ext cx="1952624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Microsoft Access – zgodny z SQL, korzystający z Microsoft Jet</a:t>
          </a:r>
        </a:p>
      </dsp:txBody>
      <dsp:txXfrm>
        <a:off x="1055687" y="792"/>
        <a:ext cx="1952624" cy="1171575"/>
      </dsp:txXfrm>
    </dsp:sp>
    <dsp:sp modelId="{471DE59C-665F-4C8E-AAFB-88C0CD98EC87}">
      <dsp:nvSpPr>
        <dsp:cNvPr id="0" name=""/>
        <dsp:cNvSpPr/>
      </dsp:nvSpPr>
      <dsp:spPr>
        <a:xfrm>
          <a:off x="1055687" y="1367629"/>
          <a:ext cx="1952624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Kexi</a:t>
          </a:r>
          <a:r>
            <a:rPr lang="pl-PL" sz="1800" kern="1200" dirty="0"/>
            <a:t> – zgodny z SQL, korzystający z </a:t>
          </a:r>
          <a:r>
            <a:rPr lang="pl-PL" sz="1800" kern="1200" dirty="0" err="1"/>
            <a:t>SQLite</a:t>
          </a:r>
          <a:endParaRPr lang="pl-PL" sz="1800" kern="1200" dirty="0"/>
        </a:p>
      </dsp:txBody>
      <dsp:txXfrm>
        <a:off x="1055687" y="1367629"/>
        <a:ext cx="1952624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6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5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0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3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7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hyperlink" Target="https://firebirdsql.org/manual/migration-mssql-pros-cons.html" TargetMode="External"/><Relationship Id="rId18" Type="http://schemas.openxmlformats.org/officeDocument/2006/relationships/hyperlink" Target="https://pl.wikipedia.org/wiki/PostgreSQL" TargetMode="External"/><Relationship Id="rId26" Type="http://schemas.openxmlformats.org/officeDocument/2006/relationships/hyperlink" Target="https://www.sqlskills.com/blogs/tim/wp-content/uploads/2019/10/microsoftsqlserver.png" TargetMode="External"/><Relationship Id="rId39" Type="http://schemas.openxmlformats.org/officeDocument/2006/relationships/hyperlink" Target="http://kexi-project.org/pics/3.0/kexi-3.0-table-view.png" TargetMode="External"/><Relationship Id="rId21" Type="http://schemas.openxmlformats.org/officeDocument/2006/relationships/hyperlink" Target="https://pl.wikipedia.org/wiki/Microsoft_Access" TargetMode="External"/><Relationship Id="rId34" Type="http://schemas.openxmlformats.org/officeDocument/2006/relationships/hyperlink" Target="https://kinsta.com/wp-content/uploads/2022/07/postgresql-replication-1024x512.png" TargetMode="External"/><Relationship Id="rId7" Type="http://schemas.openxmlformats.org/officeDocument/2006/relationships/hyperlink" Target="https://www.oracle.com/database/technologies/" TargetMode="External"/><Relationship Id="rId12" Type="http://schemas.openxmlformats.org/officeDocument/2006/relationships/hyperlink" Target="https://pl.wikipedia.org/wiki/Firebird" TargetMode="External"/><Relationship Id="rId17" Type="http://schemas.openxmlformats.org/officeDocument/2006/relationships/hyperlink" Target="https://altitudetvm.com/pl/komputer/1481-mariadb-pengertian-fungsi-kelebihan-dan-kekurangan.html" TargetMode="External"/><Relationship Id="rId25" Type="http://schemas.openxmlformats.org/officeDocument/2006/relationships/hyperlink" Target="https://www.researchgate.net/publication/341551269/figure/fig2/AS:893677710897154@1590080778578/Oracle-database-screenshot.png" TargetMode="External"/><Relationship Id="rId33" Type="http://schemas.openxmlformats.org/officeDocument/2006/relationships/hyperlink" Target="https://builtin.com/sites/www.builtin.com/files/styles/og/public/2022-12/MariaDB.png" TargetMode="External"/><Relationship Id="rId38" Type="http://schemas.openxmlformats.org/officeDocument/2006/relationships/hyperlink" Target="https://cdn-dynmedia-1.microsoft.com/is/image/microsoftcorp/Tablet-showing-Access_730x430-_0__RE2vc2y?resMode=sharp2&amp;op_usm=1.5,0.65,15,0&amp;wid=1700&amp;hei=964&amp;qlt=95&amp;fmt=png-alpha&amp;fit=constrain" TargetMode="External"/><Relationship Id="rId2" Type="http://schemas.openxmlformats.org/officeDocument/2006/relationships/hyperlink" Target="https://lsb.pl/czytelnia/64/poznaj-8-rol-jakie-moze-pelnic-serwer" TargetMode="External"/><Relationship Id="rId16" Type="http://schemas.openxmlformats.org/officeDocument/2006/relationships/hyperlink" Target="https://pl.wikipedia.org/wiki/MariaDB" TargetMode="External"/><Relationship Id="rId20" Type="http://schemas.openxmlformats.org/officeDocument/2006/relationships/hyperlink" Target="https://www.allbluesolutions.com/blog/what-are-the-advantages-and-disadvantages-of-informix/" TargetMode="External"/><Relationship Id="rId29" Type="http://schemas.openxmlformats.org/officeDocument/2006/relationships/hyperlink" Target="https://www.toadworld.com/hubfs/ToadforIBMDB2ProductPageImages/ToadDB2_SQ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Oracle_Database" TargetMode="External"/><Relationship Id="rId11" Type="http://schemas.openxmlformats.org/officeDocument/2006/relationships/hyperlink" Target="https://www.keycdn.com/blog/popular-databases" TargetMode="External"/><Relationship Id="rId24" Type="http://schemas.openxmlformats.org/officeDocument/2006/relationships/hyperlink" Target="https://img.jakpost.net/c/2020/08/03/2020_08_03_101576_1596445140._large.jpg" TargetMode="External"/><Relationship Id="rId32" Type="http://schemas.openxmlformats.org/officeDocument/2006/relationships/hyperlink" Target="https://mariadb.com/wp-content/uploads/2019/11/mariadb-logo-vert_blue-transparent.png" TargetMode="External"/><Relationship Id="rId37" Type="http://schemas.openxmlformats.org/officeDocument/2006/relationships/hyperlink" Target="https://upload.wikimedia.org/wikipedia/commons/thumb/f/f1/Microsoft_Office_Access_%282019-present%29.svg/2097px-Microsoft_Office_Access_%282019-present%29.svg.png" TargetMode="External"/><Relationship Id="rId5" Type="http://schemas.openxmlformats.org/officeDocument/2006/relationships/hyperlink" Target="https://www.serverwatch.com/guides/database-server/" TargetMode="External"/><Relationship Id="rId15" Type="http://schemas.openxmlformats.org/officeDocument/2006/relationships/hyperlink" Target="http://www.informatyka.orawskie.pl/?pl_serwery-bazodanowe,164" TargetMode="External"/><Relationship Id="rId23" Type="http://schemas.openxmlformats.org/officeDocument/2006/relationships/hyperlink" Target="https://pl.wikipedia.org/wiki/Kexi" TargetMode="External"/><Relationship Id="rId28" Type="http://schemas.openxmlformats.org/officeDocument/2006/relationships/hyperlink" Target="https://blog.ehcgroup.io/wp-content/uploads/2020/08/screenshot.10627.jpg?v=1597937236" TargetMode="External"/><Relationship Id="rId36" Type="http://schemas.openxmlformats.org/officeDocument/2006/relationships/hyperlink" Target="https://www.serverstudio.com/images/Screens/ssje_monitors.gif" TargetMode="External"/><Relationship Id="rId10" Type="http://schemas.openxmlformats.org/officeDocument/2006/relationships/hyperlink" Target="https://pl.wikipedia.org/wiki/DB2" TargetMode="External"/><Relationship Id="rId19" Type="http://schemas.openxmlformats.org/officeDocument/2006/relationships/hyperlink" Target="https://en.wikipedia.org/wiki/IBM_Informix" TargetMode="External"/><Relationship Id="rId31" Type="http://schemas.openxmlformats.org/officeDocument/2006/relationships/hyperlink" Target="https://img-blog.csdnimg.cn/a6398f684318416a889410fb800ee9ea.png" TargetMode="External"/><Relationship Id="rId4" Type="http://schemas.openxmlformats.org/officeDocument/2006/relationships/hyperlink" Target="https://pl.wikipedia.org/wiki/System_zarz&#261;dzania_baz&#261;_danych" TargetMode="External"/><Relationship Id="rId9" Type="http://schemas.openxmlformats.org/officeDocument/2006/relationships/hyperlink" Target="https://pl.wikipedia.org/wiki/Microsoft_SQL_Server" TargetMode="External"/><Relationship Id="rId14" Type="http://schemas.openxmlformats.org/officeDocument/2006/relationships/hyperlink" Target="https://pl.wikipedia.org/wiki/MySQL" TargetMode="External"/><Relationship Id="rId22" Type="http://schemas.openxmlformats.org/officeDocument/2006/relationships/hyperlink" Target="http://systembazdanych.blogspot.com/2015/03/wprowadzenie-do-microsoft-access.html" TargetMode="External"/><Relationship Id="rId27" Type="http://schemas.openxmlformats.org/officeDocument/2006/relationships/hyperlink" Target="https://mspoweruser.com/wp-content/uploads/2018/09/sql-server-2019-2.jpg" TargetMode="External"/><Relationship Id="rId30" Type="http://schemas.openxmlformats.org/officeDocument/2006/relationships/hyperlink" Target="https://images.sftcdn.net/images/t_app-cover-l,f_auto/p/9ec09be2-96d5-11e6-a19b-00163ec9f5fa/3576762977/firebird-screenshot.jpg" TargetMode="External"/><Relationship Id="rId35" Type="http://schemas.openxmlformats.org/officeDocument/2006/relationships/hyperlink" Target="https://static.wikia.nocookie.net/logopedia/images/c/c1/Informix_Software_wordmark.svg/revision/latest/scale-to-width-down/1200?cb=20220312000039" TargetMode="External"/><Relationship Id="rId8" Type="http://schemas.openxmlformats.org/officeDocument/2006/relationships/hyperlink" Target="https://www.javatpoint.com/" TargetMode="External"/><Relationship Id="rId3" Type="http://schemas.openxmlformats.org/officeDocument/2006/relationships/hyperlink" Target="https://docplayer.pl/7263022-Sieciowe-serwery-baz-danych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 to jest domena i serwer? Ceny i definicje w pigułce!">
            <a:extLst>
              <a:ext uri="{FF2B5EF4-FFF2-40B4-BE49-F238E27FC236}">
                <a16:creationId xmlns:a16="http://schemas.microsoft.com/office/drawing/2014/main" id="{E071BE87-6596-B76B-6805-C14DA2A9F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72" b="126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030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16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17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8" name="Group 1036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119" name="Straight Connector 1037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038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039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040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041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043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044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045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047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048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049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050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051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052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054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055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056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058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059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060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061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062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063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Sieciowe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serwery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baz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danych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racle's next big business is selling your info | Computerworld">
            <a:extLst>
              <a:ext uri="{FF2B5EF4-FFF2-40B4-BE49-F238E27FC236}">
                <a16:creationId xmlns:a16="http://schemas.microsoft.com/office/drawing/2014/main" id="{18C22F15-5D71-8A2D-FEE7-5C8A443B0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" b="102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35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pl-PL" dirty="0"/>
              <a:t>Oracle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Oracle Database – system zarządzania relacyjnymi bazami danych stworzony przez firmę Oracle Corporation. Posługuje się standardowym językiem zapytań SQL oraz posiada wbudowany wewnętrzny język tworzenia procedur składowanych PL/SQL – będący proceduralnie obudowanym językiem SQL. Jako języka tworzenia procedur składowanych w bazach danych Oracle (od wersji 8i) można używać również języka Java. Znany jest z niezawodności oraz olbrzymiej funkcjonalności.</a:t>
            </a:r>
          </a:p>
          <a:p>
            <a:pPr marL="0" indent="0">
              <a:buNone/>
            </a:pPr>
            <a:r>
              <a:rPr lang="pl-PL" dirty="0"/>
              <a:t>System bazy danych Oracle składa się z:</a:t>
            </a:r>
          </a:p>
          <a:p>
            <a:pPr lvl="1"/>
            <a:r>
              <a:rPr lang="pl-PL" dirty="0"/>
              <a:t>instancji – struktur pamięciowych i procesów systemu operacyjnego obsługujących bazę danych. W skład typowego procesu wchodzi PMON (</a:t>
            </a:r>
            <a:r>
              <a:rPr lang="pl-PL" dirty="0" err="1"/>
              <a:t>process</a:t>
            </a:r>
            <a:r>
              <a:rPr lang="pl-PL" dirty="0"/>
              <a:t> monitor) i SMON (system monitor)</a:t>
            </a:r>
          </a:p>
          <a:p>
            <a:pPr lvl="1"/>
            <a:r>
              <a:rPr lang="pl-PL" dirty="0"/>
              <a:t>struktur przechowywania danych np. pliki parametrów, kontrolne, danych, dzienniki powtórzeń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711211-BE82-4F33-5E6A-04565B48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14" y="1212497"/>
            <a:ext cx="3694044" cy="4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3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3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Oracle database screenshot. | Download Scientific Diagram">
            <a:extLst>
              <a:ext uri="{FF2B5EF4-FFF2-40B4-BE49-F238E27FC236}">
                <a16:creationId xmlns:a16="http://schemas.microsoft.com/office/drawing/2014/main" id="{64C8E5A2-BB1C-1DAA-FA68-6C39B2934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065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BEF5486-DDC0-71B6-E586-D47CA060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pl-PL" dirty="0"/>
              <a:t>Oracle - wersje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066A42-CFA7-923B-F0E7-DC0482E9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400"/>
              <a:t>Obecnie najnowszą stabilną wersją Oracle Database jest 21c. Dostępne są różnorodne edycje SZBD Oracle różniące się możliwościami, a co za tym idzie i ceną.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400"/>
              <a:t>W tej chwili dostępne są:</a:t>
            </a:r>
          </a:p>
          <a:p>
            <a:pPr lvl="1">
              <a:lnSpc>
                <a:spcPct val="90000"/>
              </a:lnSpc>
            </a:pPr>
            <a:r>
              <a:rPr lang="pl-PL" sz="1400"/>
              <a:t>Oracle Enterprise Edition - sztandarowy i najbardziej rozbudowany produkt firmy Oracle, może być dodatkowo rozszerzany o opcje np. takie jak: RAC, zaawansowane bezpieczeństwo itp.</a:t>
            </a:r>
          </a:p>
          <a:p>
            <a:pPr lvl="1">
              <a:lnSpc>
                <a:spcPct val="90000"/>
              </a:lnSpc>
            </a:pPr>
            <a:r>
              <a:rPr lang="pl-PL" sz="1400"/>
              <a:t>Oracle Standard Edition - tańsza wersja bazy danych Oracle pozbawiona możliwości rozbudowy o opcje, nieposiadająca wszystkich możliwości edycji Enterprise (brak np. mechanizmu </a:t>
            </a:r>
            <a:r>
              <a:rPr lang="pl-PL" sz="1400" err="1"/>
              <a:t>DataGuard</a:t>
            </a:r>
            <a:r>
              <a:rPr lang="pl-PL" sz="1400"/>
              <a:t>) oraz ograniczona liczbą procesorów, na jakiej można ją uruchomić.</a:t>
            </a:r>
          </a:p>
          <a:p>
            <a:pPr lvl="1">
              <a:lnSpc>
                <a:spcPct val="90000"/>
              </a:lnSpc>
            </a:pPr>
            <a:r>
              <a:rPr lang="pl-PL" sz="1400"/>
              <a:t>Oracle Standard Edition One - tania edycja bazy danych Oracle, nie różniąca się niczym w stosunku do Oracle Standard Edition poza ograniczeniami licencyjnymi takimi, jak: brak możliwości uruchomienia w konfiguracji klastrowej, ograniczenie na pracę w maszynach mających możliwość instalacji maksymalnie dwóch procesorów.</a:t>
            </a:r>
          </a:p>
          <a:p>
            <a:pPr lvl="1">
              <a:lnSpc>
                <a:spcPct val="90000"/>
              </a:lnSpc>
            </a:pPr>
            <a:r>
              <a:rPr lang="pl-PL" sz="1400"/>
              <a:t>Oracle Express Edition - darmowa, ale bardzo ograniczona (między innymi wykorzystanie jednego rdzenia procesora, wykorzystanie maksymalnie 1 GB RAM, obsługa maksymalnie 4 GB danych użytkownika) edycja SZBD Oracle.</a:t>
            </a:r>
          </a:p>
          <a:p>
            <a:pPr lvl="1">
              <a:lnSpc>
                <a:spcPct val="90000"/>
              </a:lnSpc>
            </a:pPr>
            <a:r>
              <a:rPr lang="pl-PL" sz="1400"/>
              <a:t>Oracle Personal - edycja w pełni funkcjonalna, kompatybilna z dowolną wersją rodziny relacyjnych baz danych Oracle, przeznaczona do użytku indywidualnego.</a:t>
            </a:r>
          </a:p>
          <a:p>
            <a:pPr lvl="1">
              <a:lnSpc>
                <a:spcPct val="90000"/>
              </a:lnSpc>
            </a:pPr>
            <a:r>
              <a:rPr lang="pl-PL" sz="1400"/>
              <a:t>Oracle Lite - systemem zarządzania bazą danych przeznaczony do zastosowań mobilnych.</a:t>
            </a:r>
          </a:p>
        </p:txBody>
      </p:sp>
    </p:spTree>
    <p:extLst>
      <p:ext uri="{BB962C8B-B14F-4D97-AF65-F5344CB8AC3E}">
        <p14:creationId xmlns:p14="http://schemas.microsoft.com/office/powerpoint/2010/main" val="290503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039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loud service boom will continue: Oracle - Business - The Jakarta Post">
            <a:extLst>
              <a:ext uri="{FF2B5EF4-FFF2-40B4-BE49-F238E27FC236}">
                <a16:creationId xmlns:a16="http://schemas.microsoft.com/office/drawing/2014/main" id="{960C1277-14D3-C4AD-56F0-5068A993D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" b="108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065" y="228601"/>
            <a:ext cx="6539998" cy="765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Oracle – </a:t>
            </a:r>
            <a:r>
              <a:rPr lang="en-US" sz="4800" dirty="0" err="1"/>
              <a:t>zalety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wady</a:t>
            </a:r>
            <a:endParaRPr lang="en-US" sz="4800" dirty="0"/>
          </a:p>
        </p:txBody>
      </p:sp>
      <p:graphicFrame>
        <p:nvGraphicFramePr>
          <p:cNvPr id="10" name="Tabela 8">
            <a:extLst>
              <a:ext uri="{FF2B5EF4-FFF2-40B4-BE49-F238E27FC236}">
                <a16:creationId xmlns:a16="http://schemas.microsoft.com/office/drawing/2014/main" id="{5F4A7A45-805D-DCC6-ED1A-C5E98D0B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84592"/>
              </p:ext>
            </p:extLst>
          </p:nvPr>
        </p:nvGraphicFramePr>
        <p:xfrm>
          <a:off x="1527916" y="1461053"/>
          <a:ext cx="9132992" cy="502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496">
                  <a:extLst>
                    <a:ext uri="{9D8B030D-6E8A-4147-A177-3AD203B41FA5}">
                      <a16:colId xmlns:a16="http://schemas.microsoft.com/office/drawing/2014/main" val="766472181"/>
                    </a:ext>
                  </a:extLst>
                </a:gridCol>
                <a:gridCol w="4566496">
                  <a:extLst>
                    <a:ext uri="{9D8B030D-6E8A-4147-A177-3AD203B41FA5}">
                      <a16:colId xmlns:a16="http://schemas.microsoft.com/office/drawing/2014/main" val="1234409893"/>
                    </a:ext>
                  </a:extLst>
                </a:gridCol>
              </a:tblGrid>
              <a:tr h="3199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170870"/>
                  </a:ext>
                </a:extLst>
              </a:tr>
              <a:tr h="4703416">
                <a:tc>
                  <a:txBody>
                    <a:bodyPr/>
                    <a:lstStyle/>
                    <a:p>
                      <a:r>
                        <a:rPr lang="pl-PL" sz="1200" dirty="0"/>
                        <a:t>Wydajność: Oracle pozwala na zmniejszenie czasu wykonywania zapytań i operacji z użyciem technik optymalizacji wydajności w bazie danych.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Przenośność: Bazę danych Oracle można przenosić na wiele platform w przeciwieństwie do konkurencji (20 protokołów sieciowych, ponad 100 platform sprzętowych).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Tworzenie kopii zapasowych i odzyskiwanie: Oracle ułatwia szybkie odzyskiwanie danych przy użyciu funkcji RMAN (</a:t>
                      </a:r>
                      <a:r>
                        <a:rPr lang="pl-PL" sz="1200" dirty="0" err="1"/>
                        <a:t>Recovery</a:t>
                      </a:r>
                      <a:r>
                        <a:rPr lang="pl-PL" sz="1200" dirty="0"/>
                        <a:t> Manager). Posiada dużo funkcji związanych z kopiami zapasowymi archiwizacją itp. 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PL/SQL: Jedną z największych zalet korzystania z bazy danych Oracle jest obsługa rozszerzenia PL/SQL do programowania proceduralnego.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Wiele baz danych: Oracle umożliwia zarządzanie kilkoma instancjami baz danych na jednym serwerze. 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Technologia </a:t>
                      </a:r>
                      <a:r>
                        <a:rPr lang="pl-PL" sz="1200" dirty="0" err="1"/>
                        <a:t>Flashback</a:t>
                      </a:r>
                      <a:r>
                        <a:rPr lang="pl-PL" sz="1200" dirty="0"/>
                        <a:t>: Ta zaleta jest dostępna w najnowszej wersji Oracle. Pozwala na odzyskanie danych nieprawidłowo usuniętych lub utraconych w wyniku błędów ludzkich.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Złożoność: Oracle nie jest zalecane, gdy użytkownicy nie są zaawansowani technicznie i mają ograniczone umiejętności techniczne wymagane do obsługi bazy danych Oracle. Nie zaleca się również używania, jeśli firma szuka bazy danych o ograniczonej funkcjonalności i łatwej w użyciu.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Koszt: Cena produktów Oracle jest bardzo wysoka w porównaniu do innych baz danych.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Trudne w zarządzaniu: Bazy danych Oracle są często znacznie bardziej złożone i trudne pod względem zarządzania.</a:t>
                      </a:r>
                    </a:p>
                    <a:p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3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6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1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 descr="Microsoft SQL Server 2019 Enterprise KLUCZ - 9002334428 - oficjalne  archiwum Allegro">
            <a:extLst>
              <a:ext uri="{FF2B5EF4-FFF2-40B4-BE49-F238E27FC236}">
                <a16:creationId xmlns:a16="http://schemas.microsoft.com/office/drawing/2014/main" id="{73CF65B0-C1D4-983B-1638-1873B6E02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411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pl-PL"/>
              <a:t>Microsoft SQL Server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Microsoft SQL Server (MS SQL) – system zarządzania bazą danych, wspierany i rozpowszechniany przez korporację Microsoft. Charakteryzuje się tym, iż jako język zapytań używany jest w nim przede wszystkim </a:t>
            </a:r>
            <a:r>
              <a:rPr lang="pl-PL" dirty="0" err="1"/>
              <a:t>Transact</a:t>
            </a:r>
            <a:r>
              <a:rPr lang="pl-PL" dirty="0"/>
              <a:t>-SQL, który stanowi rozwinięcie standardu ANSI/ISO.</a:t>
            </a:r>
          </a:p>
          <a:p>
            <a:pPr marL="0" indent="0">
              <a:buNone/>
            </a:pPr>
            <a:r>
              <a:rPr lang="pl-PL" dirty="0"/>
              <a:t>W stosunku do Microsoft Jet, który stosowany jest w programie MS Access, odznacza się lepszą wydajnością, niezawodnością i skalowalnością. Są w nim zaimplementowane wszelkie mechanizmy wpływające na bezpieczeństwo operacji (m.in. procedury wyzwalane).</a:t>
            </a:r>
          </a:p>
          <a:p>
            <a:pPr marL="0" indent="0">
              <a:buNone/>
            </a:pPr>
            <a:r>
              <a:rPr lang="pl-PL" dirty="0"/>
              <a:t>Poza edycjami komercyjnymi Microsoft udostępnia również edycje darmowe do dowolnego zastosowania, które jednak mają pewne ograniczenia (np. odnośnie wykorzystywanej pamięci RAM).</a:t>
            </a:r>
          </a:p>
        </p:txBody>
      </p:sp>
      <p:pic>
        <p:nvPicPr>
          <p:cNvPr id="6" name="Picture 4" descr="Skip-2.0 Backdoor Malware - SQL Server - Tim Radney">
            <a:extLst>
              <a:ext uri="{FF2B5EF4-FFF2-40B4-BE49-F238E27FC236}">
                <a16:creationId xmlns:a16="http://schemas.microsoft.com/office/drawing/2014/main" id="{E510312C-92C0-2F64-D893-4CAF72D0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57" y="742889"/>
            <a:ext cx="4671169" cy="11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verview of Microsoft SQL Server Management Studio (SSMS)">
            <a:extLst>
              <a:ext uri="{FF2B5EF4-FFF2-40B4-BE49-F238E27FC236}">
                <a16:creationId xmlns:a16="http://schemas.microsoft.com/office/drawing/2014/main" id="{9A4E3F4F-ECC6-4502-F93F-FE5CDC5E9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6150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159" name="Rectangle 6152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81D272-8C91-5BDA-1205-DA3CC9E4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Microsoft SQL Server - wersje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51864D-8CEA-AF08-CF37-040B4A89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7"/>
            <a:ext cx="9437159" cy="37253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500"/>
              <a:t>Darmowe:</a:t>
            </a:r>
          </a:p>
          <a:p>
            <a:pPr>
              <a:lnSpc>
                <a:spcPct val="90000"/>
              </a:lnSpc>
            </a:pPr>
            <a:r>
              <a:rPr lang="pl-PL" sz="1500"/>
              <a:t>SQL Server Developer - głównie do użytku w środowisku nieprodukcyjnym, tj. do tworzenia i testowania baz danych. Pozwala budować, testować i demonstrować cel.</a:t>
            </a:r>
          </a:p>
          <a:p>
            <a:pPr>
              <a:lnSpc>
                <a:spcPct val="90000"/>
              </a:lnSpc>
            </a:pPr>
            <a:r>
              <a:rPr lang="pl-PL" sz="1500"/>
              <a:t>SQL Server Express - używany do aplikacji i baz danych na małą skalę z pojemnością dysku do 10 GB.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500"/>
              <a:t>Komercyjne:</a:t>
            </a:r>
          </a:p>
          <a:p>
            <a:pPr>
              <a:lnSpc>
                <a:spcPct val="90000"/>
              </a:lnSpc>
            </a:pPr>
            <a:r>
              <a:rPr lang="pl-PL" sz="1500"/>
              <a:t>SQL Server Enterprise - używany w zaawansowanych, większych i bardziej krytycznych firmach. Zawiera wszystkie funkcje programu SQL Server, takie jak zaawansowane zabezpieczenia, zaawansowana analiza i uczenie maszynowe.</a:t>
            </a:r>
          </a:p>
          <a:p>
            <a:pPr>
              <a:lnSpc>
                <a:spcPct val="90000"/>
              </a:lnSpc>
            </a:pPr>
            <a:r>
              <a:rPr lang="pl-PL" sz="1500"/>
              <a:t>SQL Server Standard  - odpowiednia dla hurtowni danych i aplikacji średniego poziomu, które obejmują podstawowe raporty i analizy. Obsługuje częściowe funkcje wersji Enterprise, a także ograniczenia serwera dotyczące liczby rdzeni procesorów i pamięci, które możemy skonfigurować.</a:t>
            </a:r>
          </a:p>
          <a:p>
            <a:pPr>
              <a:lnSpc>
                <a:spcPct val="90000"/>
              </a:lnSpc>
            </a:pPr>
            <a:r>
              <a:rPr lang="pl-PL" sz="1500"/>
              <a:t>SQL Server WEB - odpowiednia dla </a:t>
            </a:r>
            <a:r>
              <a:rPr lang="pl-PL" sz="1500" err="1"/>
              <a:t>hosterów</a:t>
            </a:r>
            <a:r>
              <a:rPr lang="pl-PL" sz="1500"/>
              <a:t> sieci Web, którzy chcą niskiego całkowitego kosztu posiadania. Ma cechy skalowalności, możliwości zarządzania i przystępności cenowej dla małych i dużych właściwości internetowych.</a:t>
            </a:r>
          </a:p>
        </p:txBody>
      </p:sp>
    </p:spTree>
    <p:extLst>
      <p:ext uri="{BB962C8B-B14F-4D97-AF65-F5344CB8AC3E}">
        <p14:creationId xmlns:p14="http://schemas.microsoft.com/office/powerpoint/2010/main" val="305327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174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icrosoft announces SQL Server 2019 Preview with several big data  capabilities - MSPoweruser">
            <a:extLst>
              <a:ext uri="{FF2B5EF4-FFF2-40B4-BE49-F238E27FC236}">
                <a16:creationId xmlns:a16="http://schemas.microsoft.com/office/drawing/2014/main" id="{0600EE15-52F2-2560-3B20-7D5FE105B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7178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7B0B2F2-5CA9-B7E3-67C7-3DFC8743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55" y="556591"/>
            <a:ext cx="10775114" cy="5820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Microsoft SQL Server – </a:t>
            </a:r>
            <a:r>
              <a:rPr lang="en-US" sz="4800" dirty="0" err="1"/>
              <a:t>zalety</a:t>
            </a:r>
            <a:r>
              <a:rPr lang="en-US" sz="4800" dirty="0"/>
              <a:t> </a:t>
            </a:r>
            <a:r>
              <a:rPr lang="en-US" sz="4800" dirty="0" err="1"/>
              <a:t>i</a:t>
            </a:r>
            <a:r>
              <a:rPr lang="en-US" sz="4800" dirty="0"/>
              <a:t> </a:t>
            </a:r>
            <a:r>
              <a:rPr lang="en-US" sz="4800" dirty="0" err="1"/>
              <a:t>wady</a:t>
            </a:r>
            <a:endParaRPr lang="en-US" sz="4800" dirty="0"/>
          </a:p>
        </p:txBody>
      </p:sp>
      <p:graphicFrame>
        <p:nvGraphicFramePr>
          <p:cNvPr id="8" name="Tabela 4">
            <a:extLst>
              <a:ext uri="{FF2B5EF4-FFF2-40B4-BE49-F238E27FC236}">
                <a16:creationId xmlns:a16="http://schemas.microsoft.com/office/drawing/2014/main" id="{017D5C83-A5E4-8ED9-F6A8-27BA9B2E8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021952"/>
              </p:ext>
            </p:extLst>
          </p:nvPr>
        </p:nvGraphicFramePr>
        <p:xfrm>
          <a:off x="945942" y="1513322"/>
          <a:ext cx="102969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470">
                  <a:extLst>
                    <a:ext uri="{9D8B030D-6E8A-4147-A177-3AD203B41FA5}">
                      <a16:colId xmlns:a16="http://schemas.microsoft.com/office/drawing/2014/main" val="1058587832"/>
                    </a:ext>
                  </a:extLst>
                </a:gridCol>
                <a:gridCol w="5148470">
                  <a:extLst>
                    <a:ext uri="{9D8B030D-6E8A-4147-A177-3AD203B41FA5}">
                      <a16:colId xmlns:a16="http://schemas.microsoft.com/office/drawing/2014/main" val="2577106763"/>
                    </a:ext>
                  </a:extLst>
                </a:gridCol>
              </a:tblGrid>
              <a:tr h="2808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957632"/>
                  </a:ext>
                </a:extLst>
              </a:tr>
              <a:tr h="4296497">
                <a:tc>
                  <a:txBody>
                    <a:bodyPr/>
                    <a:lstStyle/>
                    <a:p>
                      <a:r>
                        <a:rPr lang="pl-PL" sz="1200" dirty="0"/>
                        <a:t>Instalacja różnych wersji na jednym komputerze: Pozwala na instalację wielu wersji na jednym komputerze, z których każda działa niezależnie od pozostałych.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Redukcja kosztów: Pomaga obniżyć koszty operacyjne SQL Server. Możemy uzyskać różne usługi z różnych instancji, więc nie musimy kupować jednej licencji na nic.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Oddzielne utrzymywanie środowiska produkcyjnego, programistycznego i testowego: Kluczową zaletą uruchamiania wielu wersji programu SQL Server na jednym komputerze jest możliwość osobnego rozróżnienia środowiska programistycznego, wyjściowego i testowego.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Redukcja tymczasowych problemów z bazą danych: Jeśli uruchomimy wszystkie usługi na jednej instancji SQL Server, istnieje duże ryzyko wystąpienia problemów. Możemy uniknąć takich problemów, jeśli działają one w różnych instancjach.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Oddzielne uprawnienia bezpieczeństwa: Kiedy różne instancje SQL Server obsługują różne usługi, łatwo jest skoncentrować się na zabezpieczeniu instancji, która obsługuje najbardziej wrażliwą usługę.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Utrzymanie serwera rezerwowego: Microsoft SQL Server posiada funkcjonalności ułatwiające utrzymanie serwera rezerwowego.</a:t>
                      </a:r>
                    </a:p>
                    <a:p>
                      <a:r>
                        <a:rPr lang="pl-PL" sz="1200" dirty="0"/>
                        <a:t>Bezpieczeństwo: Restrykcyjne mechanizmy zapewniające bezpieczeństwo systemu.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Dostępność: System zarządzania bazą danych dostępny tylko na platformie Windows.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Ograniczenie funkcjonalności w wersji darmowej: W wersji darmowej limit rozmiaru bazy do 4 GB oraz brak niektórych narzędzi dostępnych w wersji płatnej.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623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42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Toad for IBM DB2">
            <a:extLst>
              <a:ext uri="{FF2B5EF4-FFF2-40B4-BE49-F238E27FC236}">
                <a16:creationId xmlns:a16="http://schemas.microsoft.com/office/drawing/2014/main" id="{B255C052-C7ED-153A-8C04-33F6FA781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r="59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8206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204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08" y="246909"/>
            <a:ext cx="5922208" cy="1331456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Ibm</a:t>
            </a:r>
            <a:r>
              <a:rPr lang="pl-PL" dirty="0"/>
              <a:t> DB2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076" y="1596673"/>
            <a:ext cx="6748669" cy="3929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IBM DB2 – relacyjny serwer danych z rodziny Information Management Software. Posiada ogromną elastyczność m.in. poprzez kompatybilność z systemami Linux, UNIX czy Windows. Charakteryzuje się wysokimi możliwościami kompresji przechowywanych danych (o około 60 do 80%) dzięki technologii zwanej </a:t>
            </a:r>
            <a:r>
              <a:rPr lang="pl-PL" dirty="0" err="1"/>
              <a:t>deep</a:t>
            </a:r>
            <a:r>
              <a:rPr lang="pl-PL" dirty="0"/>
              <a:t> </a:t>
            </a:r>
            <a:r>
              <a:rPr lang="pl-PL" dirty="0" err="1"/>
              <a:t>compression</a:t>
            </a:r>
            <a:r>
              <a:rPr lang="pl-PL" dirty="0"/>
              <a:t>. Od wersji 10.5 posiada zintegrowaną technologię IBM BLU Acceleration, która pozwala na zoptymalizowanie pracy oraz zmniejszenie ilości pamięci RAM potrzebnej do wydajnego działania wyszukiwania danych. Dodatkowo posiada również technologię </a:t>
            </a:r>
            <a:r>
              <a:rPr lang="pl-PL" dirty="0" err="1"/>
              <a:t>pureScale</a:t>
            </a:r>
            <a:r>
              <a:rPr lang="pl-PL" dirty="0"/>
              <a:t>, upraszczającą skalowanie bazy danych, jest kompatybilny z językiem SQL i ma wiele narzędzi ułatwiających zarządzanie oraz optymalizację wydajności, a także zabezpieczających.</a:t>
            </a:r>
          </a:p>
          <a:p>
            <a:pPr marL="0" indent="0">
              <a:buNone/>
            </a:pPr>
            <a:r>
              <a:rPr lang="pl-PL" dirty="0"/>
              <a:t>Obecnie istnieje kilka modeli wdrożenia IBM DB2: chmurowy, on-</a:t>
            </a:r>
            <a:r>
              <a:rPr lang="pl-PL" dirty="0" err="1"/>
              <a:t>premise</a:t>
            </a:r>
            <a:r>
              <a:rPr lang="pl-PL" dirty="0"/>
              <a:t> (na istniejącej infrastrukturze klienta) oraz hybrydowy (mieszany). </a:t>
            </a:r>
          </a:p>
        </p:txBody>
      </p:sp>
      <p:pic>
        <p:nvPicPr>
          <p:cNvPr id="5" name="Picture 2" descr="IBM DB2 LOGO | Prolival">
            <a:extLst>
              <a:ext uri="{FF2B5EF4-FFF2-40B4-BE49-F238E27FC236}">
                <a16:creationId xmlns:a16="http://schemas.microsoft.com/office/drawing/2014/main" id="{ADEFB8F0-9DDC-9A46-765A-6A3C8DFD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8" y="2137833"/>
            <a:ext cx="2582333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7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ad for IBM DB2">
            <a:extLst>
              <a:ext uri="{FF2B5EF4-FFF2-40B4-BE49-F238E27FC236}">
                <a16:creationId xmlns:a16="http://schemas.microsoft.com/office/drawing/2014/main" id="{C28FE829-DFAE-778E-2989-5E66F640E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r="59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1"/>
            <a:ext cx="9437159" cy="97366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DB2 - Wersje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3F2E96-7F9A-1EE0-AA41-992C75F8F144}"/>
              </a:ext>
            </a:extLst>
          </p:cNvPr>
          <p:cNvSpPr txBox="1"/>
          <p:nvPr/>
        </p:nvSpPr>
        <p:spPr>
          <a:xfrm>
            <a:off x="6021261" y="2408627"/>
            <a:ext cx="486023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Express-C FTL (</a:t>
            </a:r>
            <a:r>
              <a:rPr lang="pl-PL" sz="1200" dirty="0" err="1"/>
              <a:t>Fixed</a:t>
            </a:r>
            <a:r>
              <a:rPr lang="pl-PL" sz="1200" dirty="0"/>
              <a:t> Time License)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Maksymalna liczba wykorzystywanych rdzeni: 4 rdzenie na maksymalnie dwóch procesorach.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Maksymalny rozmiar wykorzystywanej pamięci: 4 GB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Obsługiwane platformy: Linux, Windows, Sun Solaris (x86)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pPr>
              <a:lnSpc>
                <a:spcPct val="90000"/>
              </a:lnSpc>
            </a:pPr>
            <a:r>
              <a:rPr lang="pl-PL" sz="1200" b="1" dirty="0"/>
              <a:t>Edycje bezpłatne (IBM DB2 v9.5)</a:t>
            </a:r>
          </a:p>
          <a:p>
            <a:pPr>
              <a:lnSpc>
                <a:spcPct val="90000"/>
              </a:lnSpc>
            </a:pPr>
            <a:endParaRPr lang="pl-PL" sz="1200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Express-C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Maksymalna liczba wykorzystywanych rdzeni: 2 rdzenie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Maksymalny rozmiar wykorzystywanej pamięci: 2 GB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Obsługiwane platformy: Linux, Windows, Sun Solaris (x86)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E39D734-985C-1CCE-0F2D-90DED433E546}"/>
              </a:ext>
            </a:extLst>
          </p:cNvPr>
          <p:cNvSpPr txBox="1"/>
          <p:nvPr/>
        </p:nvSpPr>
        <p:spPr>
          <a:xfrm>
            <a:off x="1499094" y="2084207"/>
            <a:ext cx="451479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200" b="1" dirty="0"/>
              <a:t>Edycje komercyjne (IBM DB2 v9.5)</a:t>
            </a:r>
          </a:p>
          <a:p>
            <a:pPr marL="0" indent="0">
              <a:lnSpc>
                <a:spcPct val="90000"/>
              </a:lnSpc>
              <a:buNone/>
            </a:pPr>
            <a:endParaRPr lang="pl-PL" sz="1200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Express: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Maksymalna liczba procesorów na serwerze: 200 PVU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Maksymalny rozmiar wykorzystywanej pamięci: 4 GB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Obsługiwane platformy: Linux, Windows, Sun Solaris (x86)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Workgroup: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Maksymalna liczba procesorów na serwerze: 400 PVU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Maksymalny rozmiar wykorzystywanej pamięci: 16 GB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Obsługiwane platformy: Linux, Windows, UNIX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Enterprise: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Maksymalna liczba procesorów na serwerze: bez ograniczeń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Maksymalny rozmiar wykorzystywanej pamięci: bez ograniczeń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Obsługiwane platformy: Linux, z/Linux, Windows, UNIX</a:t>
            </a:r>
          </a:p>
        </p:txBody>
      </p:sp>
    </p:spTree>
    <p:extLst>
      <p:ext uri="{BB962C8B-B14F-4D97-AF65-F5344CB8AC3E}">
        <p14:creationId xmlns:p14="http://schemas.microsoft.com/office/powerpoint/2010/main" val="110232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xpertos informaron error de seguridad en el software de gestión de datos  DB2 de IBM. – Blog EHCGroup">
            <a:extLst>
              <a:ext uri="{FF2B5EF4-FFF2-40B4-BE49-F238E27FC236}">
                <a16:creationId xmlns:a16="http://schemas.microsoft.com/office/drawing/2014/main" id="{27D0AA86-C3FB-E449-EC85-0A960FF5F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22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810B2F-9670-5207-A9A5-6C130D9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07503"/>
            <a:ext cx="10131425" cy="75537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DB2 – Zalety i wady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A35BB40-752C-7B0E-1F0C-AA5E518F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38181"/>
              </p:ext>
            </p:extLst>
          </p:nvPr>
        </p:nvGraphicFramePr>
        <p:xfrm>
          <a:off x="1025526" y="1570370"/>
          <a:ext cx="10131424" cy="419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2">
                  <a:extLst>
                    <a:ext uri="{9D8B030D-6E8A-4147-A177-3AD203B41FA5}">
                      <a16:colId xmlns:a16="http://schemas.microsoft.com/office/drawing/2014/main" val="2264227134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val="2022271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5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 err="1"/>
                        <a:t>Blu</a:t>
                      </a:r>
                      <a:r>
                        <a:rPr lang="pl-PL" sz="1600" dirty="0"/>
                        <a:t> Acceleration: Dzięki funkcji </a:t>
                      </a:r>
                      <a:r>
                        <a:rPr lang="pl-PL" sz="1600" dirty="0" err="1"/>
                        <a:t>Blu</a:t>
                      </a:r>
                      <a:r>
                        <a:rPr lang="pl-PL" sz="1600" dirty="0"/>
                        <a:t> Acceleration DB2 może w pełni wykorzystać dostępne zasoby dla ogromnych baz danych.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Różne modele wdrożenia: Może być hostowany z chmury, serwera fizycznego lub obu jednocześnie.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Harmonogram zadań: Można łatwo zautomatyzować wiele zadań jednocześnie za pomocą Harmonogramu zadań.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Kompresja danych: technologia </a:t>
                      </a:r>
                      <a:r>
                        <a:rPr lang="pl-PL" sz="1600" dirty="0" err="1"/>
                        <a:t>deep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compression</a:t>
                      </a:r>
                      <a:r>
                        <a:rPr lang="pl-PL" sz="1600" dirty="0"/>
                        <a:t> pozwala na kompresję przechowywanych danych (o około 60 do 80%).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Dodatkowe opcje i technologie: DB2 posiada wiele technologii pozwalających na bardziej optymalne użytkowanie bazy danych.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Cena: Koszt jest poza budżetem wielu osób i mniejszych organizacji.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Konieczność dodatkowego oprogramowania: Do działania klastrów lub wielu węzłów dodatkowych wymagane są narzędzia innych firm lub dodatkowe oprogramowanie.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Okres próbny trwający 3 lata: Podstawowa wersja jest dostępna tylko przez trzy lata, później trzeba za nią zapłacić.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51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59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pl-PL" dirty="0" err="1"/>
              <a:t>Firebird</a:t>
            </a:r>
            <a:endParaRPr lang="pl-PL" dirty="0"/>
          </a:p>
        </p:txBody>
      </p:sp>
      <p:pic>
        <p:nvPicPr>
          <p:cNvPr id="11270" name="Picture 6" descr="Firebird GUI Tools - Firebird database management software by SQL Maestro  Group">
            <a:extLst>
              <a:ext uri="{FF2B5EF4-FFF2-40B4-BE49-F238E27FC236}">
                <a16:creationId xmlns:a16="http://schemas.microsoft.com/office/drawing/2014/main" id="{C812BDBC-7168-32B6-4880-68AE11251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43513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17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Firebird</a:t>
            </a:r>
            <a:r>
              <a:rPr lang="pl-PL" dirty="0"/>
              <a:t> – system zarządzania relacyjnymi bazami danych zgodny ze standardami SQL. Działa w środowisku systemu operacyjnego Linux, Windows, Mac OS X i wielu innych. Może być używany bez rejestrowania lub wnoszenia jakichkolwiek opłat w dowolnych zastosowaniach, również komercyjnych.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9C1988-8FC8-76CA-8344-15B6F553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764" y="445167"/>
            <a:ext cx="2201779" cy="22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5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981FA-E752-6624-C12E-F88F6426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19175"/>
          </a:xfrm>
        </p:spPr>
        <p:txBody>
          <a:bodyPr/>
          <a:lstStyle/>
          <a:p>
            <a:pPr algn="ctr"/>
            <a:r>
              <a:rPr lang="pl-PL" dirty="0"/>
              <a:t>Sposoby udostępniania bazy danych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429840-7FE6-BEC5-B1DA-3DD8B79C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362" y="4220634"/>
            <a:ext cx="3740151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sz="2000" b="1" dirty="0"/>
              <a:t>Lokalnie</a:t>
            </a:r>
          </a:p>
          <a:p>
            <a:pPr marL="0" lvl="0" indent="0" algn="ctr">
              <a:buNone/>
            </a:pPr>
            <a:r>
              <a:rPr lang="pl-PL" dirty="0"/>
              <a:t>Baza danych wyłącznie na jednym komputerze.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B9B9EA7-D702-88F9-DB2B-26B23F9C02B4}"/>
              </a:ext>
            </a:extLst>
          </p:cNvPr>
          <p:cNvSpPr txBox="1">
            <a:spLocks/>
          </p:cNvSpPr>
          <p:nvPr/>
        </p:nvSpPr>
        <p:spPr>
          <a:xfrm>
            <a:off x="6096000" y="4220634"/>
            <a:ext cx="37401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l-PL" sz="2000" b="1" dirty="0"/>
              <a:t>Serwer Bazy Danych </a:t>
            </a:r>
          </a:p>
          <a:p>
            <a:pPr marL="0" indent="0" algn="ctr">
              <a:buFont typeface="Arial"/>
              <a:buNone/>
            </a:pPr>
            <a:r>
              <a:rPr lang="pl-PL" dirty="0"/>
              <a:t>Udostępnianie bazy danych komputerom w sieci.</a:t>
            </a:r>
          </a:p>
        </p:txBody>
      </p:sp>
      <p:pic>
        <p:nvPicPr>
          <p:cNvPr id="6" name="Grafika 5" descr="Monitor kontur">
            <a:extLst>
              <a:ext uri="{FF2B5EF4-FFF2-40B4-BE49-F238E27FC236}">
                <a16:creationId xmlns:a16="http://schemas.microsoft.com/office/drawing/2014/main" id="{A2A9766F-47E4-74FE-CED5-7055E163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411" y="2669116"/>
            <a:ext cx="1416051" cy="1416051"/>
          </a:xfrm>
          <a:prstGeom prst="rect">
            <a:avLst/>
          </a:prstGeom>
        </p:spPr>
      </p:pic>
      <p:pic>
        <p:nvPicPr>
          <p:cNvPr id="8" name="Grafika 7" descr="Serwer kontur">
            <a:extLst>
              <a:ext uri="{FF2B5EF4-FFF2-40B4-BE49-F238E27FC236}">
                <a16:creationId xmlns:a16="http://schemas.microsoft.com/office/drawing/2014/main" id="{8CD39719-D53A-0AB5-CCE0-2847B30A2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8049" y="2671233"/>
            <a:ext cx="1416051" cy="1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rebird (database server) - Wikipedia">
            <a:extLst>
              <a:ext uri="{FF2B5EF4-FFF2-40B4-BE49-F238E27FC236}">
                <a16:creationId xmlns:a16="http://schemas.microsoft.com/office/drawing/2014/main" id="{DEC5247F-EABC-29BC-398C-9A124D31B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3" b="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2294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297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pl-PL" dirty="0" err="1"/>
              <a:t>Firebird</a:t>
            </a:r>
            <a:r>
              <a:rPr lang="pl-PL" dirty="0"/>
              <a:t> - wersje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Firebird</a:t>
            </a:r>
            <a:r>
              <a:rPr lang="pl-PL" dirty="0"/>
              <a:t> </a:t>
            </a:r>
            <a:r>
              <a:rPr lang="pl-PL" dirty="0" err="1"/>
              <a:t>SuperServer</a:t>
            </a:r>
            <a:r>
              <a:rPr lang="pl-PL" dirty="0"/>
              <a:t> - ma jeden serwer dla wszystkich połączeń klienckich, wielowątkowy ze współdzieloną pamięcią podręczną</a:t>
            </a:r>
          </a:p>
          <a:p>
            <a:pPr marL="0" indent="0">
              <a:buNone/>
            </a:pPr>
            <a:r>
              <a:rPr lang="pl-PL" dirty="0" err="1"/>
              <a:t>Firebird</a:t>
            </a:r>
            <a:r>
              <a:rPr lang="pl-PL" dirty="0"/>
              <a:t> </a:t>
            </a:r>
            <a:r>
              <a:rPr lang="pl-PL" dirty="0" err="1"/>
              <a:t>SuperClassic</a:t>
            </a:r>
            <a:r>
              <a:rPr lang="pl-PL" dirty="0"/>
              <a:t> - ma jeden serwer dla wszystkich połączeń klienckich, wielowątkowy z oddzielnymi pamięciami podręcznymi</a:t>
            </a:r>
          </a:p>
          <a:p>
            <a:pPr marL="0" indent="0">
              <a:buNone/>
            </a:pPr>
            <a:r>
              <a:rPr lang="pl-PL" dirty="0" err="1"/>
              <a:t>Firebird</a:t>
            </a:r>
            <a:r>
              <a:rPr lang="pl-PL" dirty="0"/>
              <a:t> Classic - używa </a:t>
            </a:r>
            <a:r>
              <a:rPr lang="pl-PL" dirty="0" err="1"/>
              <a:t>inetd</a:t>
            </a:r>
            <a:r>
              <a:rPr lang="pl-PL" dirty="0"/>
              <a:t> do uruchamiania jednej kopii serwera na połączenie klienta, zalecane dla systemów SMP, ale może mieć problemy z powiadamianiem o zdarzeniach, jeśli dostęp odbywa się przez firewall</a:t>
            </a:r>
          </a:p>
          <a:p>
            <a:pPr marL="0" indent="0">
              <a:buNone/>
            </a:pPr>
            <a:r>
              <a:rPr lang="pl-PL" dirty="0" err="1"/>
              <a:t>Firebird</a:t>
            </a:r>
            <a:r>
              <a:rPr lang="pl-PL" dirty="0"/>
              <a:t> Embedded - do tworzenia katalogów CD-ROM, pojedynczych użytkowników lub wersji ewaluacyjnych aplikacji</a:t>
            </a:r>
          </a:p>
        </p:txBody>
      </p:sp>
    </p:spTree>
    <p:extLst>
      <p:ext uri="{BB962C8B-B14F-4D97-AF65-F5344CB8AC3E}">
        <p14:creationId xmlns:p14="http://schemas.microsoft.com/office/powerpoint/2010/main" val="374868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Firebird - Download">
            <a:extLst>
              <a:ext uri="{FF2B5EF4-FFF2-40B4-BE49-F238E27FC236}">
                <a16:creationId xmlns:a16="http://schemas.microsoft.com/office/drawing/2014/main" id="{0A624A00-DA84-3A44-D8C1-6E7DCB726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332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232433"/>
            <a:ext cx="10131425" cy="731663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Firebird</a:t>
            </a:r>
            <a:r>
              <a:rPr lang="pl-PL" dirty="0"/>
              <a:t> – zalety i wady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E94116E-D648-2957-F7B5-28ACFC248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28985"/>
              </p:ext>
            </p:extLst>
          </p:nvPr>
        </p:nvGraphicFramePr>
        <p:xfrm>
          <a:off x="1025524" y="1552493"/>
          <a:ext cx="1013142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2">
                  <a:extLst>
                    <a:ext uri="{9D8B030D-6E8A-4147-A177-3AD203B41FA5}">
                      <a16:colId xmlns:a16="http://schemas.microsoft.com/office/drawing/2014/main" val="2317476996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val="209824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6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Open </a:t>
                      </a:r>
                      <a:r>
                        <a:rPr lang="pl-PL" dirty="0" err="1"/>
                        <a:t>source</a:t>
                      </a:r>
                      <a:r>
                        <a:rPr lang="pl-PL" dirty="0"/>
                        <a:t>: </a:t>
                      </a:r>
                      <a:r>
                        <a:rPr lang="pl-PL" dirty="0" err="1"/>
                        <a:t>Firebird</a:t>
                      </a:r>
                      <a:r>
                        <a:rPr lang="pl-PL" dirty="0"/>
                        <a:t> jest oprogramowaniem open </a:t>
                      </a:r>
                      <a:r>
                        <a:rPr lang="pl-PL" dirty="0" err="1"/>
                        <a:t>source</a:t>
                      </a:r>
                      <a:r>
                        <a:rPr lang="pl-PL" dirty="0"/>
                        <a:t>, co oznacza, że można je modyfikować do własnych potrzeb oraz można łatwo dostać wsparcie odnośnie użytkowania w Internecie.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Darmowość: </a:t>
                      </a:r>
                      <a:r>
                        <a:rPr lang="pl-PL" dirty="0" err="1"/>
                        <a:t>Firebird</a:t>
                      </a:r>
                      <a:r>
                        <a:rPr lang="pl-PL" dirty="0"/>
                        <a:t> jest darmowym oprogramowaniem, które można stosować w dowolnych celach.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Prostota w konfiguracji: Łatwiejsza konfiguracja, niż w przypadku np. MS SQL.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Dostępność: System zarządzania bazą danych dostępny na platformie Windows i Linux.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Brak niektórych funkcji: </a:t>
                      </a:r>
                      <a:r>
                        <a:rPr lang="pl-PL" dirty="0" err="1"/>
                        <a:t>Firebird</a:t>
                      </a:r>
                      <a:r>
                        <a:rPr lang="pl-PL" dirty="0"/>
                        <a:t> może nie mieć niektórych funkcji i usług oferowanych przez komercyjne SZBD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9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66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Optimize MySQL Queries with Query Profiler">
            <a:extLst>
              <a:ext uri="{FF2B5EF4-FFF2-40B4-BE49-F238E27FC236}">
                <a16:creationId xmlns:a16="http://schemas.microsoft.com/office/drawing/2014/main" id="{EAEBC70B-9D94-CC82-20B6-BA43F2966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 b="32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4344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356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41" y="838200"/>
            <a:ext cx="8405586" cy="1227667"/>
          </a:xfrm>
        </p:spPr>
        <p:txBody>
          <a:bodyPr>
            <a:normAutofit/>
          </a:bodyPr>
          <a:lstStyle/>
          <a:p>
            <a:r>
              <a:rPr lang="pl-PL"/>
              <a:t>MySQL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MySQL – jeden z najbardziej popularnych systemów zarządzania bazami danych używanych w społeczności open source. MySQL rozwijany jest przez firmę Oracle. MySQL był pisany głównie z myślą o szybkości. Atrakcyjność MySQL wynika w dużej mierze z jego względnej prostoty i łatwości użytkowania, co jest możliwe dzięki ekosystemowi narzędzi open source, takich jak phpMyAdmin. MySQL można również uruchomić na platformach przetwarzania w chmurze, takich jak Microsoft Azure , Amazon Elastic Compute Cloud , Oracle Cloud Infrastructure</a:t>
            </a:r>
          </a:p>
          <a:p>
            <a:pPr marL="0" indent="0">
              <a:buNone/>
            </a:pPr>
            <a:r>
              <a:rPr lang="pl-PL"/>
              <a:t>MySQL jest oferowany w dwóch różnych wersjach: MySQL Community Server o otwartym kodzie źródłowym i o zastrzeżonym kodzie - MySQL Enterprise Server, który wyróżnia się szeregiem rozszerzeń, które instaluje się jako wtyczki serwera, ale jest zbudowany na bazie tego samego kodu źródłowego.</a:t>
            </a:r>
            <a:endParaRPr lang="pl-PL" dirty="0"/>
          </a:p>
        </p:txBody>
      </p:sp>
      <p:pic>
        <p:nvPicPr>
          <p:cNvPr id="4" name="Picture 2" descr="Hosted MySQL - Amazon RDS for MySQL - AWS">
            <a:extLst>
              <a:ext uri="{FF2B5EF4-FFF2-40B4-BE49-F238E27FC236}">
                <a16:creationId xmlns:a16="http://schemas.microsoft.com/office/drawing/2014/main" id="{6CCC5B91-1E3F-AE55-95A5-5A63AE16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16" y="548306"/>
            <a:ext cx="2932043" cy="151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4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mysql数据库角色的使用_mysql_喜欢编程的夏先生-DevPress官方社区">
            <a:extLst>
              <a:ext uri="{FF2B5EF4-FFF2-40B4-BE49-F238E27FC236}">
                <a16:creationId xmlns:a16="http://schemas.microsoft.com/office/drawing/2014/main" id="{2902C5DE-D592-F956-C782-B038E1550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15368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278296"/>
            <a:ext cx="10131425" cy="58640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MySQL – zalety i wady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0FD38D44-214D-07D9-C45D-01ED5B637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529685"/>
              </p:ext>
            </p:extLst>
          </p:nvPr>
        </p:nvGraphicFramePr>
        <p:xfrm>
          <a:off x="823496" y="1108491"/>
          <a:ext cx="1053548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740">
                  <a:extLst>
                    <a:ext uri="{9D8B030D-6E8A-4147-A177-3AD203B41FA5}">
                      <a16:colId xmlns:a16="http://schemas.microsoft.com/office/drawing/2014/main" val="91361353"/>
                    </a:ext>
                  </a:extLst>
                </a:gridCol>
                <a:gridCol w="5267740">
                  <a:extLst>
                    <a:ext uri="{9D8B030D-6E8A-4147-A177-3AD203B41FA5}">
                      <a16:colId xmlns:a16="http://schemas.microsoft.com/office/drawing/2014/main" val="3718627096"/>
                    </a:ext>
                  </a:extLst>
                </a:gridCol>
              </a:tblGrid>
              <a:tr h="31786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721251"/>
                  </a:ext>
                </a:extLst>
              </a:tr>
              <a:tr h="47458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Szybkość: Bardzo szybki, nadający się do obsługi często odwiedzanych stron WWW.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Małe wymagania sprzętowe: Aby działać MySQL nie potrzebuje specjalistycznego sprzętu.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Open </a:t>
                      </a:r>
                      <a:r>
                        <a:rPr lang="pl-PL" sz="1400" dirty="0" err="1"/>
                        <a:t>source</a:t>
                      </a:r>
                      <a:r>
                        <a:rPr lang="pl-PL" sz="1400" dirty="0"/>
                        <a:t>: MySQL (</a:t>
                      </a:r>
                      <a:r>
                        <a:rPr lang="pl-PL" sz="1400" dirty="0" err="1"/>
                        <a:t>Community</a:t>
                      </a:r>
                      <a:r>
                        <a:rPr lang="pl-PL" sz="1400" dirty="0"/>
                        <a:t> Server) jest oprogramowaniem open </a:t>
                      </a:r>
                      <a:r>
                        <a:rPr lang="pl-PL" sz="1400" dirty="0" err="1"/>
                        <a:t>source</a:t>
                      </a:r>
                      <a:r>
                        <a:rPr lang="pl-PL" sz="1400" dirty="0"/>
                        <a:t>, co oznacza, że można je modyfikować do własnych potrzeb oraz można łatwo dostać wsparcie odnośnie użytkowania w Internecie.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Darmowość: Jest darmowym oprogramowaniem, które można stosować w dowolnych celach w zasadzie na wszystkich dostępnych platformach (</a:t>
                      </a:r>
                      <a:r>
                        <a:rPr lang="pl-PL" sz="1400" dirty="0" err="1"/>
                        <a:t>Community</a:t>
                      </a:r>
                      <a:r>
                        <a:rPr lang="pl-PL" sz="1400" dirty="0"/>
                        <a:t> Server).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Różne silniki bazodanowe: Udostępnia różne silniki bazodanowe (np. bardzo szybkie tabele </a:t>
                      </a:r>
                      <a:r>
                        <a:rPr lang="pl-PL" sz="1400" dirty="0" err="1"/>
                        <a:t>MyISAM</a:t>
                      </a:r>
                      <a:r>
                        <a:rPr lang="pl-PL" sz="1400" dirty="0"/>
                        <a:t> lub tabele HEAP)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Kompresja danych w komunikacji: Wykorzystywanie systemu przesyłania skompresowanych danych pomiędzy klientem i serwerem.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Ochrona danych: MySQL jest uznawany na całym świecie za najbezpieczniejszy i najlepszy system zarządzania bazami danych używany w innych aplikacjach internetowych, w tym </a:t>
                      </a:r>
                      <a:r>
                        <a:rPr lang="pl-PL" sz="1400" dirty="0" err="1"/>
                        <a:t>WordPress</a:t>
                      </a:r>
                      <a:r>
                        <a:rPr lang="pl-PL" sz="1400" dirty="0"/>
                        <a:t>, </a:t>
                      </a:r>
                      <a:r>
                        <a:rPr lang="pl-PL" sz="1400" dirty="0" err="1"/>
                        <a:t>Drupal</a:t>
                      </a:r>
                      <a:r>
                        <a:rPr lang="pl-PL" sz="1400" dirty="0"/>
                        <a:t>, </a:t>
                      </a:r>
                      <a:r>
                        <a:rPr lang="pl-PL" sz="1400" dirty="0" err="1"/>
                        <a:t>Joomla</a:t>
                      </a:r>
                      <a:r>
                        <a:rPr lang="pl-PL" sz="1400" dirty="0"/>
                        <a:t>, Facebook i Twitter.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Problemy z wydajnością przy dużych bazach: MySQL może mieć problemy z wydajnym obsłużeniem bardzo dużej bazy danych.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Problemy ze współpracą z innymi bazami: MySQL nie ma dobrych narzędzi do programowania i debugowania we współpracy z innymi bazami danych.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3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4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op 5 MariaDB GUI tools in 2022">
            <a:extLst>
              <a:ext uri="{FF2B5EF4-FFF2-40B4-BE49-F238E27FC236}">
                <a16:creationId xmlns:a16="http://schemas.microsoft.com/office/drawing/2014/main" id="{0272E429-12A6-1F5A-226C-490A2BCF2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392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401" name="Rectangle 16394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1133060"/>
            <a:ext cx="9243817" cy="1458101"/>
          </a:xfrm>
        </p:spPr>
        <p:txBody>
          <a:bodyPr>
            <a:normAutofit/>
          </a:bodyPr>
          <a:lstStyle/>
          <a:p>
            <a:r>
              <a:rPr lang="pl-PL" dirty="0" err="1"/>
              <a:t>MariaDB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7"/>
            <a:ext cx="9437159" cy="3725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MariaDB</a:t>
            </a:r>
            <a:r>
              <a:rPr lang="pl-PL" dirty="0"/>
              <a:t> – system zarządzania relacyjną bazą danych stworzony przez grupę (głównie) byłych pracowników MySQL AB, pod przewodnictwem Michaela </a:t>
            </a:r>
            <a:r>
              <a:rPr lang="pl-PL" dirty="0" err="1"/>
              <a:t>Wideniusa</a:t>
            </a:r>
            <a:r>
              <a:rPr lang="pl-PL" dirty="0"/>
              <a:t>, współtwórcy MySQL. Celem głównym projektu jest współpraca ze społecznością wolnego oprogramowania i udostępnianie jej na licencji GPL, w przeciwieństwie do niepewnego statusu licencji MySQL. </a:t>
            </a:r>
          </a:p>
          <a:p>
            <a:pPr marL="0" indent="0">
              <a:buNone/>
            </a:pPr>
            <a:r>
              <a:rPr lang="pl-PL" dirty="0"/>
              <a:t>Autorzy </a:t>
            </a:r>
            <a:r>
              <a:rPr lang="pl-PL" dirty="0" err="1"/>
              <a:t>MariaDB</a:t>
            </a:r>
            <a:r>
              <a:rPr lang="pl-PL" dirty="0"/>
              <a:t> stawiają sobie również za cel utrzymanie kompatybilności z wcześniejszymi wersjami MySQL. Kod źródłowy </a:t>
            </a:r>
            <a:r>
              <a:rPr lang="pl-PL" dirty="0" err="1"/>
              <a:t>MariaDB</a:t>
            </a:r>
            <a:r>
              <a:rPr lang="pl-PL" dirty="0"/>
              <a:t> bazuje na wcześniejszej wersji MySQL, jednak nowe funkcje są rozbieżne. Obecnie </a:t>
            </a:r>
            <a:r>
              <a:rPr lang="pl-PL" dirty="0" err="1"/>
              <a:t>MariaDB</a:t>
            </a:r>
            <a:r>
              <a:rPr lang="pl-PL" dirty="0"/>
              <a:t> zawiera przykładowo nowe silniki pamięci masowej, takie jak Aria, </a:t>
            </a:r>
            <a:r>
              <a:rPr lang="pl-PL" dirty="0" err="1"/>
              <a:t>ColumnStore</a:t>
            </a:r>
            <a:r>
              <a:rPr lang="pl-PL" dirty="0"/>
              <a:t> i </a:t>
            </a:r>
            <a:r>
              <a:rPr lang="pl-PL" dirty="0" err="1"/>
              <a:t>MyRocks</a:t>
            </a:r>
            <a:r>
              <a:rPr lang="pl-PL" dirty="0"/>
              <a:t>.</a:t>
            </a:r>
          </a:p>
        </p:txBody>
      </p:sp>
      <p:pic>
        <p:nvPicPr>
          <p:cNvPr id="4" name="Picture 2" descr="Official MariaDB Logos | MariaDB">
            <a:extLst>
              <a:ext uri="{FF2B5EF4-FFF2-40B4-BE49-F238E27FC236}">
                <a16:creationId xmlns:a16="http://schemas.microsoft.com/office/drawing/2014/main" id="{9FD0D0AA-CB71-8655-5EAC-12DA088C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03" y="990600"/>
            <a:ext cx="1788874" cy="14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03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What Is Maria DB? (Definition, Uses, vs. MySQL) | Built In">
            <a:extLst>
              <a:ext uri="{FF2B5EF4-FFF2-40B4-BE49-F238E27FC236}">
                <a16:creationId xmlns:a16="http://schemas.microsoft.com/office/drawing/2014/main" id="{5C473691-47E0-99A3-9E25-DDFC7FC1C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r="32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17416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244CC67-CBB4-695E-0BB7-57462EF1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5" y="397673"/>
            <a:ext cx="9791701" cy="1000540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MariaDB</a:t>
            </a:r>
            <a:r>
              <a:rPr lang="pl-PL" dirty="0"/>
              <a:t> – zalety i wady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B5F435E-72D8-A827-575B-F1AF52112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51320"/>
              </p:ext>
            </p:extLst>
          </p:nvPr>
        </p:nvGraphicFramePr>
        <p:xfrm>
          <a:off x="1025524" y="1795876"/>
          <a:ext cx="10131424" cy="408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2">
                  <a:extLst>
                    <a:ext uri="{9D8B030D-6E8A-4147-A177-3AD203B41FA5}">
                      <a16:colId xmlns:a16="http://schemas.microsoft.com/office/drawing/2014/main" val="2954046477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val="2967917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15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None/>
                      </a:pPr>
                      <a:r>
                        <a:rPr lang="pl-PL" sz="1200" dirty="0"/>
                        <a:t>Dostępność: Można go zainstalować i uruchomić na wszystkich systemach operacyjnych.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None/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Open </a:t>
                      </a:r>
                      <a:r>
                        <a:rPr lang="pl-PL" sz="1200" dirty="0" err="1"/>
                        <a:t>source</a:t>
                      </a:r>
                      <a:r>
                        <a:rPr lang="pl-PL" sz="1200" dirty="0"/>
                        <a:t>: </a:t>
                      </a:r>
                      <a:r>
                        <a:rPr lang="pl-PL" sz="1200" dirty="0" err="1"/>
                        <a:t>MariaDB</a:t>
                      </a:r>
                      <a:r>
                        <a:rPr lang="pl-PL" sz="1200" dirty="0"/>
                        <a:t> jest oprogramowaniem open </a:t>
                      </a:r>
                      <a:r>
                        <a:rPr lang="pl-PL" sz="1200" dirty="0" err="1"/>
                        <a:t>source</a:t>
                      </a:r>
                      <a:r>
                        <a:rPr lang="pl-PL" sz="1200" dirty="0"/>
                        <a:t>, co oznacza, że można je modyfikować do własnych potrzeb oraz można łatwo dostać wsparcie odnośnie użytkowania w Internecie.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Wielu użytkowników naraz: </a:t>
                      </a:r>
                      <a:r>
                        <a:rPr lang="pl-PL" sz="1200" dirty="0" err="1"/>
                        <a:t>MariaDB</a:t>
                      </a:r>
                      <a:r>
                        <a:rPr lang="pl-PL" sz="1200" dirty="0"/>
                        <a:t> może być używany przez wielu użytkowników  jednocześnie I jest do tego przystosowany.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Szybkość: </a:t>
                      </a:r>
                      <a:r>
                        <a:rPr lang="pl-PL" sz="1200" dirty="0" err="1"/>
                        <a:t>MariaDB</a:t>
                      </a:r>
                      <a:r>
                        <a:rPr lang="pl-PL" sz="1200" dirty="0"/>
                        <a:t> posiada funkcje zwiększające wydajność, które pozwalają na znaczne zwiększenie prędkości przetwarzania danych.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Darmowość: Jest darmowym oprogramowaniem, które można stosować w dowolnych celach w zasadzie na wszystkich dostępnych platformach.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Bezpieczeństwo: </a:t>
                      </a:r>
                      <a:r>
                        <a:rPr lang="pl-PL" sz="1200" dirty="0" err="1"/>
                        <a:t>MariaDB</a:t>
                      </a:r>
                      <a:r>
                        <a:rPr lang="pl-PL" sz="1200" dirty="0"/>
                        <a:t> posiada wiele szczegółowych opcji zabezpieczeń, w tym szyfrowanie dostępne na poziomie sieci, serwera i aplikacji.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2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200" dirty="0"/>
                        <a:t>Możliwość stosowania na dużą skalę: Jest przystosowany do obsługi dużych baz danych, co tworzy z niego idealne rozwiązanie dla większych przedsiębiorstw.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None/>
                      </a:pPr>
                      <a:r>
                        <a:rPr lang="pl-PL" sz="1200" dirty="0"/>
                        <a:t>Problemy z zaawansowanymi zapytaniami: </a:t>
                      </a:r>
                      <a:r>
                        <a:rPr lang="pl-PL" sz="1200" dirty="0" err="1"/>
                        <a:t>MariaDB</a:t>
                      </a:r>
                      <a:r>
                        <a:rPr lang="pl-PL" sz="1200" dirty="0"/>
                        <a:t> może mieć problemy w przypadku danych częściowo ustrukturyzowanych (dane JSON) i gdy potrzebne są zaawansowane możliwości zapytań.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11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8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ow to list all schemas in PostgreSQL? - Softbuilder Blog">
            <a:extLst>
              <a:ext uri="{FF2B5EF4-FFF2-40B4-BE49-F238E27FC236}">
                <a16:creationId xmlns:a16="http://schemas.microsoft.com/office/drawing/2014/main" id="{544DFA86-5D39-89B1-40FB-29B327B52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844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06379"/>
          </a:xfrm>
        </p:spPr>
        <p:txBody>
          <a:bodyPr>
            <a:normAutofit/>
          </a:bodyPr>
          <a:lstStyle/>
          <a:p>
            <a:r>
              <a:rPr lang="pl-PL" dirty="0" err="1"/>
              <a:t>PostgreSQL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700" err="1"/>
              <a:t>PostgreSQL</a:t>
            </a:r>
            <a:r>
              <a:rPr lang="pl-PL" sz="1700"/>
              <a:t>  - jeden z najpopularniejszych otwartych systemów zarządzania relacyjnymi bazami danych. Jest aktywnie tworzony od 15 lat i przez ten czas dał dowody stabilności i wydajności zyskując znakomitą reputację wśród specjalistów na całym świecie. Autorzy wyposażyli go w wiele zaawansowanych mechanizmów, m.in. indeksowanie poprzez drzewa </a:t>
            </a:r>
            <a:r>
              <a:rPr lang="pl-PL" sz="1700" err="1"/>
              <a:t>GiST</a:t>
            </a:r>
            <a:r>
              <a:rPr lang="pl-PL" sz="1700"/>
              <a:t> i dziedziczenie struktur tabel. Jako jeden z nielicznych umożliwia używanie różnych języków przy pisaniu procedur przechowywanych (m.in. Java, Perl, </a:t>
            </a:r>
            <a:r>
              <a:rPr lang="pl-PL" sz="1700" err="1"/>
              <a:t>Python</a:t>
            </a:r>
            <a:r>
              <a:rPr lang="pl-PL" sz="1700"/>
              <a:t> , C/C++).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err="1"/>
              <a:t>PostgreSQL</a:t>
            </a:r>
            <a:r>
              <a:rPr lang="pl-PL" sz="1700"/>
              <a:t> jest dostępny w wersjach pod wszystkie popularne systemy operacyjne, a także posiada gotowe interfejsy dla technologii C/C++, Java, .NET, Perl, </a:t>
            </a:r>
            <a:r>
              <a:rPr lang="pl-PL" sz="1700" err="1"/>
              <a:t>Python</a:t>
            </a:r>
            <a:r>
              <a:rPr lang="pl-PL" sz="1700"/>
              <a:t>, </a:t>
            </a:r>
            <a:r>
              <a:rPr lang="pl-PL" sz="1700" err="1"/>
              <a:t>Ruby,Tcl</a:t>
            </a:r>
            <a:r>
              <a:rPr lang="pl-PL" sz="1700"/>
              <a:t>, ODBC i innych oraz bardzo dobrą dokumentację opatrzoną komentarzami użytkowników.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/>
              <a:t>Większość dystrybucji Linuksa zawiera pakiety umożliwiające instalację bazy </a:t>
            </a:r>
            <a:r>
              <a:rPr lang="pl-PL" sz="1700" err="1"/>
              <a:t>PostgreSQL</a:t>
            </a:r>
            <a:r>
              <a:rPr lang="pl-PL" sz="1700"/>
              <a:t>. </a:t>
            </a:r>
            <a:r>
              <a:rPr lang="pl-PL" sz="1700" err="1"/>
              <a:t>MacOS</a:t>
            </a:r>
            <a:r>
              <a:rPr lang="pl-PL" sz="1700"/>
              <a:t>, od wersji Lion, posiada pakiety instalacyjne bazy w wersji serwerowej systemu operacyjnego oraz narzędzia klienckie w wersji desktopowej.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err="1"/>
              <a:t>PostgreSQL</a:t>
            </a:r>
            <a:r>
              <a:rPr lang="pl-PL" sz="1700"/>
              <a:t> jest używane przez np. Międzynarodową Stację Kosmiczną do gromadzenia danych z orbity, serwis społecznościowy </a:t>
            </a:r>
            <a:r>
              <a:rPr lang="pl-PL" sz="1700" err="1"/>
              <a:t>Reddit</a:t>
            </a:r>
            <a:r>
              <a:rPr lang="pl-PL" sz="1700"/>
              <a:t> i komunikator Skype.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2CD593-DE97-F297-B11D-B1BC593EE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268" y="449492"/>
            <a:ext cx="4796125" cy="13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0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PostgreSQL Replication: A Comprehensive Guide">
            <a:extLst>
              <a:ext uri="{FF2B5EF4-FFF2-40B4-BE49-F238E27FC236}">
                <a16:creationId xmlns:a16="http://schemas.microsoft.com/office/drawing/2014/main" id="{6938569E-C476-13EE-A2B6-4215A823C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779" b="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946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50705"/>
            <a:ext cx="10131425" cy="1229617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PostgreSQL</a:t>
            </a:r>
            <a:r>
              <a:rPr lang="pl-PL" dirty="0"/>
              <a:t> – zalety i wady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D8BA697-787B-D1DB-6312-BAD63526B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41151"/>
              </p:ext>
            </p:extLst>
          </p:nvPr>
        </p:nvGraphicFramePr>
        <p:xfrm>
          <a:off x="695047" y="1930134"/>
          <a:ext cx="10792378" cy="407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189">
                  <a:extLst>
                    <a:ext uri="{9D8B030D-6E8A-4147-A177-3AD203B41FA5}">
                      <a16:colId xmlns:a16="http://schemas.microsoft.com/office/drawing/2014/main" val="4221985238"/>
                    </a:ext>
                  </a:extLst>
                </a:gridCol>
                <a:gridCol w="5396189">
                  <a:extLst>
                    <a:ext uri="{9D8B030D-6E8A-4147-A177-3AD203B41FA5}">
                      <a16:colId xmlns:a16="http://schemas.microsoft.com/office/drawing/2014/main" val="3370591792"/>
                    </a:ext>
                  </a:extLst>
                </a:gridCol>
              </a:tblGrid>
              <a:tr h="21668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Wady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94004"/>
                  </a:ext>
                </a:extLst>
              </a:tr>
              <a:tr h="337134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None/>
                      </a:pPr>
                      <a:r>
                        <a:rPr lang="pl-PL" sz="1400" dirty="0"/>
                        <a:t>Łatwość w użyciu: </a:t>
                      </a:r>
                      <a:r>
                        <a:rPr lang="pl-PL" sz="1400" dirty="0" err="1"/>
                        <a:t>PostgreSQL</a:t>
                      </a:r>
                      <a:r>
                        <a:rPr lang="pl-PL" sz="1400" dirty="0"/>
                        <a:t> jest łatwy w użyciu, dlatego nie wymaga zaawansowanego szkolenia.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Open </a:t>
                      </a:r>
                      <a:r>
                        <a:rPr lang="pl-PL" sz="1400" dirty="0" err="1"/>
                        <a:t>source</a:t>
                      </a:r>
                      <a:r>
                        <a:rPr lang="pl-PL" sz="1400" dirty="0"/>
                        <a:t>: </a:t>
                      </a:r>
                      <a:r>
                        <a:rPr lang="pl-PL" sz="1400" dirty="0" err="1"/>
                        <a:t>PostgreSQL</a:t>
                      </a:r>
                      <a:r>
                        <a:rPr lang="pl-PL" sz="1400" dirty="0"/>
                        <a:t> jest oprogramowaniem open </a:t>
                      </a:r>
                      <a:r>
                        <a:rPr lang="pl-PL" sz="1400" dirty="0" err="1"/>
                        <a:t>source</a:t>
                      </a:r>
                      <a:r>
                        <a:rPr lang="pl-PL" sz="1400" dirty="0"/>
                        <a:t>, co oznacza, że można je modyfikować do własnych potrzeb oraz można łatwo dostać wsparcie odnośnie użytkowania w Internecie.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Darmowość: Jest darmowym oprogramowaniem, które można stosować w dowolnych celach.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Użycie stosu LAMP: Może uruchamiać dynamiczną aplikację internetową i stronę internetową jako opcję stosu LAMP.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Procedury w wielu językach programowania: Umożliwia używanie różnych języków przy pisaniu procedur przechowywanych (m.in. Java, Perl, </a:t>
                      </a:r>
                      <a:r>
                        <a:rPr lang="pl-PL" sz="1400" dirty="0" err="1"/>
                        <a:t>Python</a:t>
                      </a:r>
                      <a:r>
                        <a:rPr lang="pl-PL" sz="1400" dirty="0"/>
                        <a:t> , C/C++).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Wyposażenie w gotowe interfejsy: Posiada gotowe interfejsy dla technologii C/C++, Java, .NET, Perl, </a:t>
                      </a:r>
                      <a:r>
                        <a:rPr lang="pl-PL" sz="1400" dirty="0" err="1"/>
                        <a:t>Python</a:t>
                      </a:r>
                      <a:r>
                        <a:rPr lang="pl-PL" sz="1400" dirty="0"/>
                        <a:t>, </a:t>
                      </a:r>
                      <a:r>
                        <a:rPr lang="pl-PL" sz="1400" dirty="0" err="1"/>
                        <a:t>Ruby,Tcl</a:t>
                      </a:r>
                      <a:r>
                        <a:rPr lang="pl-PL" sz="1400" dirty="0"/>
                        <a:t>, ODBC itp.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Problemy z tworzeniem replikacji: W </a:t>
                      </a:r>
                      <a:r>
                        <a:rPr lang="pl-PL" sz="1400" dirty="0" err="1"/>
                        <a:t>PostgreSQL</a:t>
                      </a:r>
                      <a:r>
                        <a:rPr lang="pl-PL" sz="1400" dirty="0"/>
                        <a:t> tworzenie replikacji jest nieco skomplikowane.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4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400" dirty="0"/>
                        <a:t>Szybkość: </a:t>
                      </a:r>
                      <a:r>
                        <a:rPr lang="pl-PL" sz="1400" dirty="0" err="1"/>
                        <a:t>PostgreSQL</a:t>
                      </a:r>
                      <a:r>
                        <a:rPr lang="pl-PL" sz="1400" dirty="0"/>
                        <a:t> nie jest tak szybki jak niektóre SZBD.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52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35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Server Studio - Advanced DBMS Tools for IBM Informix Servers">
            <a:extLst>
              <a:ext uri="{FF2B5EF4-FFF2-40B4-BE49-F238E27FC236}">
                <a16:creationId xmlns:a16="http://schemas.microsoft.com/office/drawing/2014/main" id="{47D94914-7636-B74C-4EC3-6FD9BD72D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r="-1" b="211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9" name="Picture 20508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0511" name="Rectangle 20510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r>
              <a:rPr lang="pl-PL" dirty="0" err="1"/>
              <a:t>Informix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Server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8"/>
            <a:ext cx="9437159" cy="248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IBM </a:t>
            </a:r>
            <a:r>
              <a:rPr lang="pl-PL" dirty="0" err="1"/>
              <a:t>Informix</a:t>
            </a:r>
            <a:r>
              <a:rPr lang="pl-PL" dirty="0"/>
              <a:t> - to rodzina produktów należąca do działu Information Management Software IBM, która skupia się na kilku systemach zarządzania relacyjnymi bazami danych (RDBMS). Bieżąca wersja </a:t>
            </a:r>
            <a:r>
              <a:rPr lang="pl-PL" dirty="0" err="1"/>
              <a:t>Informix</a:t>
            </a:r>
            <a:r>
              <a:rPr lang="pl-PL" dirty="0"/>
              <a:t> to 14.10. Stanowi podstawę kilku wydań produktów różniących się pojemnością i funkcjonalnością. Baza danych </a:t>
            </a:r>
            <a:r>
              <a:rPr lang="pl-PL" dirty="0" err="1"/>
              <a:t>Informix</a:t>
            </a:r>
            <a:r>
              <a:rPr lang="pl-PL" dirty="0"/>
              <a:t> była używana w wielu aplikacjach OLTP o dużej szybkości transakcji w sektorach handlu detalicznego, finansów, energii i użyteczności publicznej, produkcji oraz transportu. Dzięki rozszerzeniom, </a:t>
            </a:r>
            <a:r>
              <a:rPr lang="pl-PL" dirty="0" err="1"/>
              <a:t>Informix</a:t>
            </a:r>
            <a:r>
              <a:rPr lang="pl-PL" dirty="0"/>
              <a:t> obsługuje typy danych, które nie są częścią standardu SQL .</a:t>
            </a:r>
          </a:p>
        </p:txBody>
      </p:sp>
      <p:pic>
        <p:nvPicPr>
          <p:cNvPr id="6" name="Picture 2" descr="Informix Corporation | Logopedia | Fandom">
            <a:extLst>
              <a:ext uri="{FF2B5EF4-FFF2-40B4-BE49-F238E27FC236}">
                <a16:creationId xmlns:a16="http://schemas.microsoft.com/office/drawing/2014/main" id="{DF2D5EE9-E9E5-E934-958B-28DE63CB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63" y="4631636"/>
            <a:ext cx="3429897" cy="10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15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Server Studio for IBM Informix Database Servers - AGS, Ltd. Software">
            <a:extLst>
              <a:ext uri="{FF2B5EF4-FFF2-40B4-BE49-F238E27FC236}">
                <a16:creationId xmlns:a16="http://schemas.microsoft.com/office/drawing/2014/main" id="{8562C5D1-7D09-56D3-55FD-5BC6AF064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b="107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21512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8972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Informix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Server – zalety i wady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1A8C2EE-D053-E473-E6AF-99228BD60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834812"/>
              </p:ext>
            </p:extLst>
          </p:nvPr>
        </p:nvGraphicFramePr>
        <p:xfrm>
          <a:off x="1025525" y="2444491"/>
          <a:ext cx="1013142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2">
                  <a:extLst>
                    <a:ext uri="{9D8B030D-6E8A-4147-A177-3AD203B41FA5}">
                      <a16:colId xmlns:a16="http://schemas.microsoft.com/office/drawing/2014/main" val="2640163633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val="810243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7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Architektura wielowątkowa: Jest w stanie łatwo się skalować dzięki architekturze wielowątkowej.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Replikacja: </a:t>
                      </a:r>
                      <a:r>
                        <a:rPr lang="pl-PL" dirty="0" err="1"/>
                        <a:t>Informix</a:t>
                      </a:r>
                      <a:r>
                        <a:rPr lang="pl-PL" dirty="0"/>
                        <a:t> ma swój własny system replikacji Enterprise Replication, który chwali sobie wielu użytkowników.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Stabilność: </a:t>
                      </a:r>
                      <a:r>
                        <a:rPr lang="pl-PL" dirty="0" err="1"/>
                        <a:t>Informix</a:t>
                      </a:r>
                      <a:r>
                        <a:rPr lang="pl-PL" dirty="0"/>
                        <a:t> jest bardzo stabilnym systemem bazodanowym, który rzadko miewa awarie.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Brak nowych funkcji: </a:t>
                      </a:r>
                      <a:r>
                        <a:rPr lang="pl-PL" dirty="0" err="1"/>
                        <a:t>Informix</a:t>
                      </a:r>
                      <a:r>
                        <a:rPr lang="pl-PL" dirty="0"/>
                        <a:t> w przeciwieństwie do innych systemów zarządzania bazami danych nie aktualizuje ani nie dodaje na bieżąco żadnych nowych zaawansowanych funkcji.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Koszty: </a:t>
                      </a:r>
                      <a:r>
                        <a:rPr lang="pl-PL" dirty="0" err="1"/>
                        <a:t>Informix</a:t>
                      </a:r>
                      <a:r>
                        <a:rPr lang="pl-PL" dirty="0"/>
                        <a:t> ma bardzo złożoną politykę cenową.</a:t>
                      </a:r>
                    </a:p>
                    <a:p>
                      <a:endParaRPr lang="pl-PL" dirty="0"/>
                    </a:p>
                    <a:p>
                      <a:r>
                        <a:rPr lang="pl-PL" dirty="0"/>
                        <a:t>Wydajność przy dużym obciążeniu: Czasami </a:t>
                      </a:r>
                      <a:r>
                        <a:rPr lang="pl-PL" dirty="0" err="1"/>
                        <a:t>Informix</a:t>
                      </a:r>
                      <a:r>
                        <a:rPr lang="pl-PL" dirty="0"/>
                        <a:t> może zwalniać, gdy jest używany do obsługi dużej ilości danych.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8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0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wery - Infomech">
            <a:extLst>
              <a:ext uri="{FF2B5EF4-FFF2-40B4-BE49-F238E27FC236}">
                <a16:creationId xmlns:a16="http://schemas.microsoft.com/office/drawing/2014/main" id="{860447D2-ABF3-B38C-0CD1-B756C0E15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054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060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7A196-0A2A-A0BB-BCFA-8B1153F6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Czym są sieciowe serwery baz danych?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8418-F4E4-2DE7-99A3-8227DA57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227964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b="1" dirty="0"/>
              <a:t>Serwer bazodanowy </a:t>
            </a:r>
            <a:r>
              <a:rPr lang="pl-PL" dirty="0"/>
              <a:t>– serwer, który wykorzystywany jest do zarządzania i równoczesnego udostępniania danych dotyczących np. firmy i jej klientów zawartych w bazie danych. Głównym powodem instalowania serwerów bazodanowych jest możliwość równoczesnego korzystania z bazy danych przez wielu użytkowników. Serwer baz danych składa się z serwera i Systemu Zarządzania Bazą Danych.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pl-PL" altLang="pl-PL" b="1" dirty="0"/>
              <a:t>System zarządzania bazami danych (</a:t>
            </a:r>
            <a:r>
              <a:rPr kumimoji="0" lang="pl-PL" altLang="pl-PL" b="1" i="1" dirty="0"/>
              <a:t>SZBD, ang. DBMS</a:t>
            </a:r>
            <a:r>
              <a:rPr kumimoji="0" lang="pl-PL" altLang="pl-PL" b="1" dirty="0"/>
              <a:t>) </a:t>
            </a:r>
            <a:r>
              <a:rPr kumimoji="0" lang="pl-PL" altLang="pl-PL" dirty="0"/>
              <a:t>- zbiór narzędzi stanowiących warstwę pośredniczącą pomiędzy bazą danych a użytkownikiem i umożliwiających dostęp do danych oraz zarządzanie bazami danych.</a:t>
            </a:r>
            <a:endParaRPr lang="pl-PL" alt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534F09-1830-EFD9-DE67-65C2DC7BB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177860"/>
              </p:ext>
            </p:extLst>
          </p:nvPr>
        </p:nvGraphicFramePr>
        <p:xfrm>
          <a:off x="2030412" y="4448175"/>
          <a:ext cx="8128000" cy="167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49062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atabase Software and Applications | Microsoft Access">
            <a:extLst>
              <a:ext uri="{FF2B5EF4-FFF2-40B4-BE49-F238E27FC236}">
                <a16:creationId xmlns:a16="http://schemas.microsoft.com/office/drawing/2014/main" id="{41276F32-638F-FEFA-534F-066F227E9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22546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549" name="Rectangle 22548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r>
              <a:rPr lang="pl-PL" dirty="0"/>
              <a:t>Microsoft Access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7"/>
            <a:ext cx="6404365" cy="3725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700" dirty="0"/>
              <a:t>Microsoft Access – system obsługi relacyjnych baz danych, wchodzący w skład pakietu biurowego Microsoft Office dla środowiska Windows. Bazy danych Access są zapisywane w pojedynczych plikach. Access sprawdza się tylko w przypadku małych projektów, ze względu na swoją ograniczoną wydajność, wielodostępność oraz bezpieczeństwo danych. Access może podłączyć się do zewnętrznych źródeł danych np. do serwera Microsoft SQL Server, </a:t>
            </a:r>
            <a:r>
              <a:rPr lang="pl-PL" sz="1700" dirty="0" err="1"/>
              <a:t>PostgreSQL</a:t>
            </a:r>
            <a:r>
              <a:rPr lang="pl-PL" sz="1700" dirty="0"/>
              <a:t> lub innej bazy Microsoft Access, aby spełniać rolę graficznego interfejsu dla zewnętrznych źródeł danych, a nie SZBD.</a:t>
            </a:r>
          </a:p>
          <a:p>
            <a:pPr marL="0" indent="0">
              <a:buNone/>
            </a:pPr>
            <a:r>
              <a:rPr lang="pl-PL" sz="1700" dirty="0"/>
              <a:t>Access posiada własny, wbudowany aparat bazy danych (Microsoft Jet), który pełni funkcje wewnętrznej bazy danych. Istnieje możliwość rezygnacji z MS Jet wykorzystując projekty programu Microsoft Access (rozszerzenie </a:t>
            </a:r>
            <a:r>
              <a:rPr lang="pl-PL" sz="1700" dirty="0" err="1"/>
              <a:t>adp</a:t>
            </a:r>
            <a:r>
              <a:rPr lang="pl-PL" sz="1700" dirty="0"/>
              <a:t>), ale wówczas wszystkie elementy bazy danych przechowywane są wyłącznie na tym podłączonym serwerze.</a:t>
            </a:r>
          </a:p>
          <a:p>
            <a:pPr marL="0" indent="0">
              <a:buNone/>
            </a:pPr>
            <a:r>
              <a:rPr lang="pl-PL" sz="1700" dirty="0"/>
              <a:t>Do przykładowych zastosowań systemu zarządzania bazą danych Access można zaliczyć prostsze aplikacje dla małych i średnich firm dotyczące analizy oraz przetwarzania danych. Można go również wykorzystać do szybkiego prototypowania aplikacji bazodanowych.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0E5A50-B553-E64B-4848-C2571D18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26" y="2770410"/>
            <a:ext cx="2202380" cy="21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18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3" name="Rectangle 2355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Top 8 Microsoft Access Alternatives &amp; Competitors: Best Similar Database  Management Software | CompareCamp.com">
            <a:extLst>
              <a:ext uri="{FF2B5EF4-FFF2-40B4-BE49-F238E27FC236}">
                <a16:creationId xmlns:a16="http://schemas.microsoft.com/office/drawing/2014/main" id="{79D6900A-EECB-F638-C1C2-F70DFC399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2356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57200"/>
            <a:ext cx="10131425" cy="102373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Microsoft Access – zalety i wady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A760DBF-50BA-F145-C20F-FE5640BA1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92536"/>
              </p:ext>
            </p:extLst>
          </p:nvPr>
        </p:nvGraphicFramePr>
        <p:xfrm>
          <a:off x="1025526" y="1878487"/>
          <a:ext cx="10131424" cy="421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2">
                  <a:extLst>
                    <a:ext uri="{9D8B030D-6E8A-4147-A177-3AD203B41FA5}">
                      <a16:colId xmlns:a16="http://schemas.microsoft.com/office/drawing/2014/main" val="1356757468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val="658625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Zalety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Wady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32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Koszt: Cena oprogramowania jest niska w stosunku do innych komercjalnych SZBD.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Prostota: Program posiada szeroką gamę asystentów i szablonów zaprojektowanych w celu uproszczenia procesu tworzenia baz danych dla różnych zadań.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Wielu użytkowników: Wielu użytkowników może pracować z bazą danych, jeśli została ona podzielona za pomocą narzędzia Access „Database </a:t>
                      </a:r>
                      <a:r>
                        <a:rPr lang="pl-PL" sz="1600" dirty="0" err="1"/>
                        <a:t>Splitter</a:t>
                      </a:r>
                      <a:r>
                        <a:rPr lang="pl-PL" sz="1600" dirty="0"/>
                        <a:t>”.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Rozszerzalność: Access współpracuje z Visual Basic, dzięki czemu aplikacje mogą oferować większą funkcjonalność. Chociaż VBA jest rozwiązaniem programistycznym, charakteryzuje się prostotą. Służy do automatyzacji zadań, tworzenia uproszczonych formularzy lub łączenia bazy danych z inną aplikacją pakietu Office.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Bezpieczeństwo: Access nie ma wystarczających zabezpieczeń do utrzymywania bazy dla dużych przedsiębiorstw.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Mała wydajność bazy danych: Access jest stworzony do obsługi małych baz danych i nie ma przystosowań do wydajnego obchodzenia się z danymi.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pl-PL" sz="1600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pl-PL" sz="1600" dirty="0"/>
                        <a:t>Skalowalność: Dostęp do baz danych obejmuje ograniczenie do 2 GB, 32 768 obiektów i 255 jednoczesnych użytkowników.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9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24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EXI - Aplikacje KDE">
            <a:extLst>
              <a:ext uri="{FF2B5EF4-FFF2-40B4-BE49-F238E27FC236}">
                <a16:creationId xmlns:a16="http://schemas.microsoft.com/office/drawing/2014/main" id="{F6407CAE-D697-DCFD-450C-064B34FBE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4" b="152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24584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4587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1A3BC2-472C-586B-1FB8-9C554EB5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104362"/>
            <a:ext cx="9437159" cy="1063226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Kexi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F724AE-85E8-33CD-9AFD-CDBAA995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8" y="1167588"/>
            <a:ext cx="6127488" cy="45174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100" dirty="0" err="1"/>
              <a:t>Kexi</a:t>
            </a:r>
            <a:r>
              <a:rPr lang="pl-PL" sz="1100" dirty="0"/>
              <a:t> – środowisko do tworzenia aplikacji opartych na relacyjnych bazach danych, konkurent programów Microsoft Access, Oracle </a:t>
            </a:r>
            <a:r>
              <a:rPr lang="pl-PL" sz="1100" dirty="0" err="1"/>
              <a:t>Forms</a:t>
            </a:r>
            <a:r>
              <a:rPr lang="pl-PL" sz="1100" dirty="0"/>
              <a:t> i </a:t>
            </a:r>
            <a:r>
              <a:rPr lang="pl-PL" sz="1100" dirty="0" err="1"/>
              <a:t>FileMaker</a:t>
            </a:r>
            <a:r>
              <a:rPr lang="pl-PL" sz="1100" dirty="0"/>
              <a:t>. Program jest rozwijany w ramach projektu KDE, nie wymaga jednak do działania obecności środowiska KDE </a:t>
            </a:r>
            <a:r>
              <a:rPr lang="pl-PL" sz="1100" dirty="0" err="1"/>
              <a:t>Plasma</a:t>
            </a:r>
            <a:r>
              <a:rPr lang="pl-PL" sz="1100" dirty="0"/>
              <a:t>. Działa natywnie pod kontrolą systemów operacyjnych Linux, Unix i MS Windows.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dirty="0"/>
              <a:t>W bieżącej wersji </a:t>
            </a:r>
            <a:r>
              <a:rPr lang="pl-PL" sz="1100" dirty="0" err="1"/>
              <a:t>Kexi</a:t>
            </a:r>
            <a:r>
              <a:rPr lang="pl-PL" sz="1100" dirty="0"/>
              <a:t> oferuje następujące funkcje: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projektowanie formularzy, raportów, tabel i zapytań (te ostatnie także w widoku SQL)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obsługa typów danych: liczbowych, tekstowych, data, czas, obiektowych (grafika, zdjęcia)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kolumny odnośnika, widoczne w tabelach i formularzach jako listy rozwijane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wykonywanie zapytań do baz danych, w tym parametrycznych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wprowadzanie i sortowanie danych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importowanie i eksportowanie danych w formacie CSV (za pomocą pliku oraz za pośrednictwem schowka)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obsługa grafiki (przechowywanie jej w bazie danych jako typ obiektowy)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automatyczne dostosowywanie sposobu wyświetlania danych w formularzach i tabelach do typu danych</a:t>
            </a:r>
          </a:p>
          <a:p>
            <a:pPr>
              <a:lnSpc>
                <a:spcPct val="90000"/>
              </a:lnSpc>
            </a:pPr>
            <a:r>
              <a:rPr lang="pl-PL" sz="1100" dirty="0" err="1"/>
              <a:t>defragmentowanie</a:t>
            </a:r>
            <a:r>
              <a:rPr lang="pl-PL" sz="1100" dirty="0"/>
              <a:t> plików baz danych (</a:t>
            </a:r>
            <a:r>
              <a:rPr lang="pl-PL" sz="1100" dirty="0" err="1"/>
              <a:t>SQLite</a:t>
            </a:r>
            <a:r>
              <a:rPr lang="pl-PL" sz="11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100" dirty="0"/>
              <a:t>W planach jest obsługa skryptów w języku programowania JavaScript. Planowana jest też obsługa makr (w stylu MS Access) oraz interfejsu ODBC.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A9A51D-97FC-1A3F-C45F-67ECB672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06" y="1271950"/>
            <a:ext cx="3067038" cy="41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09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57200"/>
            <a:ext cx="10131425" cy="609599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3F61-C5F7-9B09-E179-7CC96D12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1905"/>
            <a:ext cx="5963478" cy="44692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Informacje:</a:t>
            </a:r>
            <a:endParaRPr lang="pl-PL" dirty="0">
              <a:hlinkClick r:id="rId2"/>
            </a:endParaRPr>
          </a:p>
          <a:p>
            <a:pPr>
              <a:spcAft>
                <a:spcPts val="300"/>
              </a:spcAft>
            </a:pPr>
            <a:r>
              <a:rPr lang="pl-PL" dirty="0">
                <a:hlinkClick r:id="rId2"/>
              </a:rPr>
              <a:t>https://lsb.pl/czytelnia/64/poznaj-8-rol-jakie-moze-pelnic-serwer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3"/>
              </a:rPr>
              <a:t>https://docplayer.pl/7263022-Sieciowe-serwery-baz-danych.html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4"/>
              </a:rPr>
              <a:t>https://pl.wikipedia.org/wiki/System_zarządzania_bazą_danych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5"/>
              </a:rPr>
              <a:t>https://www.serverwatch.com/guides/database-server/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6"/>
              </a:rPr>
              <a:t>https://pl.wikipedia.org/wiki/Oracle_Database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7"/>
              </a:rPr>
              <a:t>https://www.oracle.com/database/technologies/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8"/>
              </a:rPr>
              <a:t>https://www.javatpoint.com/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9"/>
              </a:rPr>
              <a:t>https://pl.wikipedia.org/wiki/Microsoft_SQL_Server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0"/>
              </a:rPr>
              <a:t>https://pl.wikipedia.org/wiki/DB2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1"/>
              </a:rPr>
              <a:t>https://www.keycdn.com/blog/popular-databases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2"/>
              </a:rPr>
              <a:t>https://pl.wikipedia.org/wiki/Firebird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3"/>
              </a:rPr>
              <a:t>https://firebirdsql.org/manual/migration-mssql-pros-cons.html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4"/>
              </a:rPr>
              <a:t>https://pl.wikipedia.org/wiki/MySQL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5"/>
              </a:rPr>
              <a:t>http://www.informatyka.orawskie.pl/?pl_serwery-bazodanowe,164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6"/>
              </a:rPr>
              <a:t>https://pl.wikipedia.org/wiki/MariaDB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7"/>
              </a:rPr>
              <a:t>https://altitudetvm.com/pl/komputer/1481-mariadb-pengertian-fungsi-kelebihan-dan-kekurangan.html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8"/>
              </a:rPr>
              <a:t>https://pl.wikipedia.org/wiki/PostgreSQL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19"/>
              </a:rPr>
              <a:t>https://en.wikipedia.org/wiki/IBM_Informix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20"/>
              </a:rPr>
              <a:t>https://www.allbluesolutions.com/blog/what-are-the-advantages-and-disadvantages-of-informix/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21"/>
              </a:rPr>
              <a:t>https://pl.wikipedia.org/wiki/Microsoft_Access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22"/>
              </a:rPr>
              <a:t>http://systembazdanych.blogspot.com/2015/03/wprowadzenie-do-microsoft-access.html</a:t>
            </a:r>
            <a:endParaRPr lang="pl-PL" dirty="0"/>
          </a:p>
          <a:p>
            <a:pPr>
              <a:spcAft>
                <a:spcPts val="300"/>
              </a:spcAft>
            </a:pPr>
            <a:r>
              <a:rPr lang="pl-PL" dirty="0">
                <a:hlinkClick r:id="rId23"/>
              </a:rPr>
              <a:t>https://pl.wikipedia.org/wiki/Kexi</a:t>
            </a: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F17A74-FEC5-6C51-05CD-915904DACB52}"/>
              </a:ext>
            </a:extLst>
          </p:cNvPr>
          <p:cNvSpPr txBox="1">
            <a:spLocks/>
          </p:cNvSpPr>
          <p:nvPr/>
        </p:nvSpPr>
        <p:spPr>
          <a:xfrm>
            <a:off x="6096000" y="1321905"/>
            <a:ext cx="5668617" cy="435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Grafiki:</a:t>
            </a:r>
            <a:endParaRPr lang="pl-PL" dirty="0">
              <a:hlinkClick r:id="rId24"/>
            </a:endParaRPr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24"/>
              </a:rPr>
              <a:t>https://img.jakpost.net/c/2020/08/03/2020_08_03_101576_1596445140._large.jpg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25"/>
              </a:rPr>
              <a:t>https://www.researchgate.net/publication/341551269/figure/fig2/AS:893677710897154@1590080778578/Oracle-database-screenshot.png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26"/>
              </a:rPr>
              <a:t>https://www.sqlskills.com/blogs/tim/wp-content/uploads/2019/10/microsoftsqlserver.png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27"/>
              </a:rPr>
              <a:t>https://mspoweruser.com/wp-content/uploads/2018/09/sql-server-2019-2.jpg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28"/>
              </a:rPr>
              <a:t>https://blog.ehcgroup.io/wp-content/uploads/2020/08/screenshot.10627.jpg?v=1597937236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29"/>
              </a:rPr>
              <a:t>https://www.toadworld.com/hubfs/ToadforIBMDB2ProductPageImages/ToadDB2_SQL.png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0"/>
              </a:rPr>
              <a:t>https://images.sftcdn.net/images/t_app-cover-l,f_auto/p/9ec09be2-96d5-11e6-a19b-00163ec9f5fa/3576762977/firebird-screenshot.jpg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1"/>
              </a:rPr>
              <a:t>https://img-blog.csdnimg.cn/a6398f684318416a889410fb800ee9ea.png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2"/>
              </a:rPr>
              <a:t>https://mariadb.com/wp-content/uploads/2019/11/mariadb-logo-vert_blue-transparent.png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3"/>
              </a:rPr>
              <a:t>https://builtin.com/sites/www.builtin.com/files/styles/og/public/2022-12/MariaDB.png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4"/>
              </a:rPr>
              <a:t>https://kinsta.com/wp-content/uploads/2022/07/postgresql-replication-1024x512.png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5"/>
              </a:rPr>
              <a:t>https://static.wikia.nocookie.net/logopedia/images/c/c1/Informix_Software_wordmark.svg/revision/latest/scale-to-width-down/1200?cb=20220312000039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6"/>
              </a:rPr>
              <a:t>https://www.serverstudio.com/images/Screens/ssje_monitors.gif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7"/>
              </a:rPr>
              <a:t>https://upload.wikimedia.org/wikipedia/commons/thumb/f/f1/Microsoft_Office_Access_%282019-present%29.svg/2097px-Microsoft_Office_Access_%282019-present%29.svg.png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8"/>
              </a:rPr>
              <a:t>https://cdn-dynmedia-1.microsoft.com/is/image/microsoftcorp/Tablet-showing-Access_730x430-_0__RE2vc2y?resMode=sharp2&amp;op_usm=1.5,0.65,15,0&amp;wid=1700&amp;hei=964&amp;qlt=95&amp;fmt=png-alpha&amp;fit=constrain</a:t>
            </a:r>
            <a:endParaRPr lang="pl-PL" dirty="0"/>
          </a:p>
          <a:p>
            <a:pPr marL="284400">
              <a:spcAft>
                <a:spcPts val="300"/>
              </a:spcAft>
            </a:pPr>
            <a:r>
              <a:rPr lang="pl-PL" dirty="0">
                <a:hlinkClick r:id="rId39"/>
              </a:rPr>
              <a:t>http://kexi-project.org/pics/3.0/kexi-3.0-table-view.png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290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akterystyka bazy danych i jej elementów ▷➡️ Trucoteca ▷➡️">
            <a:extLst>
              <a:ext uri="{FF2B5EF4-FFF2-40B4-BE49-F238E27FC236}">
                <a16:creationId xmlns:a16="http://schemas.microsoft.com/office/drawing/2014/main" id="{01AC2740-FD2D-FA84-EAC5-063183322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7" b="110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642937"/>
            <a:ext cx="10131425" cy="1000125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Mechanizmy Serwerów bazodanowych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EB805DA-F7A4-1976-DC32-48451E56A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24361"/>
              </p:ext>
            </p:extLst>
          </p:nvPr>
        </p:nvGraphicFramePr>
        <p:xfrm>
          <a:off x="1025524" y="20658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41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ormalizacja baz danych (z przykładami) - Mansfeld">
            <a:extLst>
              <a:ext uri="{FF2B5EF4-FFF2-40B4-BE49-F238E27FC236}">
                <a16:creationId xmlns:a16="http://schemas.microsoft.com/office/drawing/2014/main" id="{D784A6E2-3207-0AC6-7D59-74C98DA6B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 b="6849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85800"/>
            <a:ext cx="10131425" cy="85725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Budowa Serwerów bazodanowych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49A5A2-807B-2733-B1C3-37ACDE2F5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797970"/>
              </p:ext>
            </p:extLst>
          </p:nvPr>
        </p:nvGraphicFramePr>
        <p:xfrm>
          <a:off x="1549398" y="1562100"/>
          <a:ext cx="9093201" cy="502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41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065867"/>
          </a:xfrm>
        </p:spPr>
        <p:txBody>
          <a:bodyPr/>
          <a:lstStyle/>
          <a:p>
            <a:r>
              <a:rPr lang="pl-PL" dirty="0"/>
              <a:t>SZBD w architekturze klient-serwer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3F61-C5F7-9B09-E179-7CC96D12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83079"/>
            <a:ext cx="11050541" cy="4765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System pośredniczący składa się z dwóch części, które ze sobą współpracują. </a:t>
            </a:r>
          </a:p>
          <a:p>
            <a:pPr marL="0" indent="0">
              <a:buNone/>
            </a:pPr>
            <a:r>
              <a:rPr lang="pl-PL" dirty="0"/>
              <a:t>System działający na serwerze odpowiedzialny jest za: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dirty="0"/>
              <a:t>System działający po stronie klienta odpowiedzialny jest za: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6F9BC5-287B-2C93-4342-A0CA6C8D6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504942"/>
              </p:ext>
            </p:extLst>
          </p:nvPr>
        </p:nvGraphicFramePr>
        <p:xfrm>
          <a:off x="685801" y="2684817"/>
          <a:ext cx="6175375" cy="172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DF2480-8944-E4C2-DC49-632F5DCB8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664056"/>
              </p:ext>
            </p:extLst>
          </p:nvPr>
        </p:nvGraphicFramePr>
        <p:xfrm>
          <a:off x="685801" y="5385003"/>
          <a:ext cx="6175375" cy="78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" name="Obraz 20">
            <a:extLst>
              <a:ext uri="{FF2B5EF4-FFF2-40B4-BE49-F238E27FC236}">
                <a16:creationId xmlns:a16="http://schemas.microsoft.com/office/drawing/2014/main" id="{EA3F65B1-EBA0-8325-CF31-3FF106425D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0622" y="2792853"/>
            <a:ext cx="3592688" cy="2835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769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ional Database Design and SQL Programming - Course | UCSC Silicon  Valley Extension">
            <a:extLst>
              <a:ext uri="{FF2B5EF4-FFF2-40B4-BE49-F238E27FC236}">
                <a16:creationId xmlns:a16="http://schemas.microsoft.com/office/drawing/2014/main" id="{B8A5FC18-8652-8371-DFC1-1D290CCD4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r="321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4102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114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178131"/>
            <a:ext cx="9437159" cy="11590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SZBD w architekturze klient-serwer - zalety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3F61-C5F7-9B09-E179-7CC96D12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1337173"/>
            <a:ext cx="9437159" cy="186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architekturze typu klient-serwer, kiedy zostaje uruchomione zapytanie, serwer przeszukuje bazę danych i wysyła do klienta tylko wiersze pasujące do zapytania. Proces ten nie tylko zmniejsza ilość przesyłanych danych ale może być szybszy, niż w przypadku wykonywania zapytania na stacji roboczej, jeżeli serwer jest wystarczająco mocną maszyną. </a:t>
            </a:r>
            <a:r>
              <a:rPr lang="pl-PL" dirty="0"/>
              <a:t>Dzięki serwerom bazodanowym przechowywane zbiory danych są spójne a odpowiednie mechanizmy zapewniają ich bezpieczeństwo, zarówno jeśli chodzi o uszkodzenia jak i o nieautoryzowany dostęp.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501ADDD-73F0-C434-8C2A-1712FB980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45735"/>
              </p:ext>
            </p:extLst>
          </p:nvPr>
        </p:nvGraphicFramePr>
        <p:xfrm>
          <a:off x="2217472" y="3587519"/>
          <a:ext cx="7753880" cy="267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940">
                  <a:extLst>
                    <a:ext uri="{9D8B030D-6E8A-4147-A177-3AD203B41FA5}">
                      <a16:colId xmlns:a16="http://schemas.microsoft.com/office/drawing/2014/main" val="1753593163"/>
                    </a:ext>
                  </a:extLst>
                </a:gridCol>
                <a:gridCol w="3876940">
                  <a:extLst>
                    <a:ext uri="{9D8B030D-6E8A-4147-A177-3AD203B41FA5}">
                      <a16:colId xmlns:a16="http://schemas.microsoft.com/office/drawing/2014/main" val="828393384"/>
                    </a:ext>
                  </a:extLst>
                </a:gridCol>
              </a:tblGrid>
              <a:tr h="284939">
                <a:tc>
                  <a:txBody>
                    <a:bodyPr/>
                    <a:lstStyle/>
                    <a:p>
                      <a:r>
                        <a:rPr lang="pl-PL" sz="1600" dirty="0"/>
                        <a:t>Korzyści klienta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Korzyści serwera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37416"/>
                  </a:ext>
                </a:extLst>
              </a:tr>
              <a:tr h="284939">
                <a:tc>
                  <a:txBody>
                    <a:bodyPr/>
                    <a:lstStyle/>
                    <a:p>
                      <a:r>
                        <a:rPr lang="pl-PL" sz="1600" dirty="0"/>
                        <a:t>Łatwość użycia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Niezawodność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5871"/>
                  </a:ext>
                </a:extLst>
              </a:tr>
              <a:tr h="498643">
                <a:tc>
                  <a:txBody>
                    <a:bodyPr/>
                    <a:lstStyle/>
                    <a:p>
                      <a:r>
                        <a:rPr lang="pl-PL" sz="1600" dirty="0"/>
                        <a:t>Wsparcie dla wielu platform sprzętowych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Współbieżność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13836"/>
                  </a:ext>
                </a:extLst>
              </a:tr>
              <a:tr h="498643">
                <a:tc>
                  <a:txBody>
                    <a:bodyPr/>
                    <a:lstStyle/>
                    <a:p>
                      <a:r>
                        <a:rPr lang="pl-PL" sz="1600" dirty="0"/>
                        <a:t>Wsparcie dla wielu platform programowych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Skomplikowane blokowanie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72470"/>
                  </a:ext>
                </a:extLst>
              </a:tr>
              <a:tr h="284939">
                <a:tc>
                  <a:txBody>
                    <a:bodyPr/>
                    <a:lstStyle/>
                    <a:p>
                      <a:r>
                        <a:rPr lang="pl-PL" sz="1600" dirty="0"/>
                        <a:t>Przyjazny dla użytkownika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Odporność na uszkodzenia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83086"/>
                  </a:ext>
                </a:extLst>
              </a:tr>
              <a:tr h="284939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Wysoka wydajność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3733"/>
                  </a:ext>
                </a:extLst>
              </a:tr>
              <a:tr h="284939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Scentralizowana kontrola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6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04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pl-PL" sz="3300"/>
              <a:t>Działanie serwera baz danych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3F61-C5F7-9B09-E179-7CC96D12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Użytkownicy uruchamiają na swoich komputerach programy, które sięgają po potrzebne informacje do bazy danych, wysyłając do serwera zapytania o konkretne zestawy danych, które serwer bazodanowy następnie wyszukuje i odsyła. W przypadku konieczności zmiany danych w bazie – nie jest wysyłany cały plik (jak ma to miejsce w serwerze plików) a jedynie odpowiednie polecenie do serwera bazy danych wraz z danymi do zapisania. W komunikacji z serwerem mogą również pośredniczyć serwery aplikacji i www.</a:t>
            </a:r>
          </a:p>
        </p:txBody>
      </p:sp>
      <p:pic>
        <p:nvPicPr>
          <p:cNvPr id="8" name="Picture 4" descr="A graphic image showing how databases and database servers deliver resources to client devices, sometimes through intermediaries like web servers and applications servers. Designed by Sam Ingalls. ">
            <a:extLst>
              <a:ext uri="{FF2B5EF4-FFF2-40B4-BE49-F238E27FC236}">
                <a16:creationId xmlns:a16="http://schemas.microsoft.com/office/drawing/2014/main" id="{5EBBCF0F-F109-ED7C-2AA9-1206FDC31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b="13086"/>
          <a:stretch/>
        </p:blipFill>
        <p:spPr bwMode="auto">
          <a:xfrm>
            <a:off x="5479435" y="796413"/>
            <a:ext cx="5716226" cy="510294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base design tutorial for beginning developers">
            <a:extLst>
              <a:ext uri="{FF2B5EF4-FFF2-40B4-BE49-F238E27FC236}">
                <a16:creationId xmlns:a16="http://schemas.microsoft.com/office/drawing/2014/main" id="{6825E3C0-B979-2C8E-59E4-68B63CE4B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33663-3014-B74C-A1A0-12B49B81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95249"/>
            <a:ext cx="10131425" cy="1416054"/>
          </a:xfrm>
        </p:spPr>
        <p:txBody>
          <a:bodyPr/>
          <a:lstStyle/>
          <a:p>
            <a:r>
              <a:rPr lang="pl-PL" dirty="0"/>
              <a:t>Sieciowe </a:t>
            </a:r>
            <a:r>
              <a:rPr lang="pl-PL" dirty="0" err="1"/>
              <a:t>szbd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C3F61-C5F7-9B09-E179-7CC96D12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81100"/>
            <a:ext cx="10131425" cy="1416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Większość obecnie spotykanych systemów działa w trybie </a:t>
            </a:r>
            <a:r>
              <a:rPr lang="pl-PL" b="1" dirty="0"/>
              <a:t>klient-serwer</a:t>
            </a:r>
            <a:r>
              <a:rPr lang="pl-PL" dirty="0"/>
              <a:t>, gdzie baza danych jest udostępniana klientom przez SZBD będący serwerem. Serwer bazy danych może udostępniać dane klientom bezpośrednio lub przez inny serwer, np. poprzez serwer WWW lub serwer aplikacji.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5BC494-74D3-C21B-F06F-ADE68CCBE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150696"/>
              </p:ext>
            </p:extLst>
          </p:nvPr>
        </p:nvGraphicFramePr>
        <p:xfrm>
          <a:off x="1076411" y="2966486"/>
          <a:ext cx="5245013" cy="368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888C67F-2695-2E7A-ECD2-567E254F98F4}"/>
              </a:ext>
            </a:extLst>
          </p:cNvPr>
          <p:cNvSpPr txBox="1"/>
          <p:nvPr/>
        </p:nvSpPr>
        <p:spPr>
          <a:xfrm>
            <a:off x="2038350" y="2597154"/>
            <a:ext cx="263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Architektura klient-serwer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D8C392-D828-1CE9-78B6-A72D8F84E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440020"/>
              </p:ext>
            </p:extLst>
          </p:nvPr>
        </p:nvGraphicFramePr>
        <p:xfrm>
          <a:off x="6580781" y="3461785"/>
          <a:ext cx="4064000" cy="253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10CA03F3-43BA-DF40-EFAA-1025E9123515}"/>
              </a:ext>
            </a:extLst>
          </p:cNvPr>
          <p:cNvSpPr txBox="1"/>
          <p:nvPr/>
        </p:nvSpPr>
        <p:spPr>
          <a:xfrm>
            <a:off x="7518315" y="2597154"/>
            <a:ext cx="218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Inny sposób działania</a:t>
            </a:r>
          </a:p>
        </p:txBody>
      </p:sp>
    </p:spTree>
    <p:extLst>
      <p:ext uri="{BB962C8B-B14F-4D97-AF65-F5344CB8AC3E}">
        <p14:creationId xmlns:p14="http://schemas.microsoft.com/office/powerpoint/2010/main" val="428766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TM03457452[[fn=Sklepienie niebieskie]]</Template>
  <TotalTime>3682</TotalTime>
  <Words>4565</Words>
  <Application>Microsoft Office PowerPoint</Application>
  <PresentationFormat>Panoramiczny</PresentationFormat>
  <Paragraphs>349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Sklepienie niebieskie</vt:lpstr>
      <vt:lpstr>Sieciowe serwery baz danych</vt:lpstr>
      <vt:lpstr>Sposoby udostępniania bazy danych</vt:lpstr>
      <vt:lpstr>Czym są sieciowe serwery baz danych?</vt:lpstr>
      <vt:lpstr>Mechanizmy Serwerów bazodanowych</vt:lpstr>
      <vt:lpstr>Budowa Serwerów bazodanowych</vt:lpstr>
      <vt:lpstr>SZBD w architekturze klient-serwer</vt:lpstr>
      <vt:lpstr>SZBD w architekturze klient-serwer - zalety</vt:lpstr>
      <vt:lpstr>Działanie serwera baz danych</vt:lpstr>
      <vt:lpstr>Sieciowe szbd</vt:lpstr>
      <vt:lpstr>Oracle</vt:lpstr>
      <vt:lpstr>Oracle - wersje</vt:lpstr>
      <vt:lpstr>Oracle – zalety i wady</vt:lpstr>
      <vt:lpstr>Microsoft SQL Server</vt:lpstr>
      <vt:lpstr>Microsoft SQL Server - wersje</vt:lpstr>
      <vt:lpstr>Microsoft SQL Server – zalety i wady</vt:lpstr>
      <vt:lpstr>Ibm DB2</vt:lpstr>
      <vt:lpstr>DB2 - Wersje</vt:lpstr>
      <vt:lpstr>DB2 – Zalety i wady</vt:lpstr>
      <vt:lpstr>Firebird</vt:lpstr>
      <vt:lpstr>Firebird - wersje</vt:lpstr>
      <vt:lpstr>Firebird – zalety i wady</vt:lpstr>
      <vt:lpstr>MySQL</vt:lpstr>
      <vt:lpstr>MySQL – zalety i wady</vt:lpstr>
      <vt:lpstr>MariaDB</vt:lpstr>
      <vt:lpstr>MariaDB – zalety i wady</vt:lpstr>
      <vt:lpstr>PostgreSQL</vt:lpstr>
      <vt:lpstr>PostgreSQL – zalety i wady</vt:lpstr>
      <vt:lpstr>Informix Dynamic Server</vt:lpstr>
      <vt:lpstr>Informix Dynamic Server – zalety i wady</vt:lpstr>
      <vt:lpstr>Microsoft Access</vt:lpstr>
      <vt:lpstr>Microsoft Access – zalety i wady</vt:lpstr>
      <vt:lpstr>Kexi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Aleksandra Świgoń</cp:lastModifiedBy>
  <cp:revision>6</cp:revision>
  <dcterms:created xsi:type="dcterms:W3CDTF">2023-01-07T14:14:28Z</dcterms:created>
  <dcterms:modified xsi:type="dcterms:W3CDTF">2023-03-03T10:50:56Z</dcterms:modified>
</cp:coreProperties>
</file>