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5" Type="http://purl.oclc.org/ooxml/officeDocument/relationships/customProperties" Target="docProps/custom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78" r:id="rId4"/>
  </p:sldMasterIdLst>
  <p:notesMasterIdLst>
    <p:notesMasterId r:id="rId40"/>
  </p:notes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73" r:id="rId27"/>
    <p:sldId id="282" r:id="rId28"/>
    <p:sldId id="284" r:id="rId29"/>
    <p:sldId id="283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  <a:srgbClr val="D1061D"/>
    <a:srgbClr val="202124"/>
    <a:srgbClr val="2D2E33"/>
    <a:srgbClr val="434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purl.oclc.org/ooxml/drawingml/main" xmlns:r="http://purl.oclc.org/ooxml/officeDocument/relationships" xmlns:p1510="http://schemas.microsoft.com/office/powerpoint/2015/10/main">
  <p1510:revLst>
    <p1510:client id="{AB6C9C9A-8B82-4327-A111-55137A1FC652}" v="142" dt="2023-09-18T19:34:17.926"/>
  </p1510:revLst>
</p1510:revInfo>
</file>

<file path=ppt/tableStyles.xml><?xml version="1.0" encoding="utf-8"?>
<a:tblStyleLst xmlns:a="http://purl.oclc.org/ooxml/drawingml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 horzBarState="maximized">
    <p:restoredLeft sz="20.016%" autoAdjust="0"/>
    <p:restoredTop sz="94.66%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purl.oclc.org/ooxml/officeDocument/relationships/slide" Target="slides/slide9.xml"/><Relationship Id="rId18" Type="http://purl.oclc.org/ooxml/officeDocument/relationships/slide" Target="slides/slide14.xml"/><Relationship Id="rId26" Type="http://purl.oclc.org/ooxml/officeDocument/relationships/slide" Target="slides/slide22.xml"/><Relationship Id="rId39" Type="http://purl.oclc.org/ooxml/officeDocument/relationships/slide" Target="slides/slide35.xml"/><Relationship Id="rId21" Type="http://purl.oclc.org/ooxml/officeDocument/relationships/slide" Target="slides/slide17.xml"/><Relationship Id="rId34" Type="http://purl.oclc.org/ooxml/officeDocument/relationships/slide" Target="slides/slide30.xml"/><Relationship Id="rId42" Type="http://purl.oclc.org/ooxml/officeDocument/relationships/viewProps" Target="viewProps.xml"/><Relationship Id="rId7" Type="http://purl.oclc.org/ooxml/officeDocument/relationships/slide" Target="slides/slide3.xml"/><Relationship Id="rId2" Type="http://purl.oclc.org/ooxml/officeDocument/relationships/customXml" Target="../customXml/item2.xml"/><Relationship Id="rId16" Type="http://purl.oclc.org/ooxml/officeDocument/relationships/slide" Target="slides/slide12.xml"/><Relationship Id="rId29" Type="http://purl.oclc.org/ooxml/officeDocument/relationships/slide" Target="slides/slide25.xml"/><Relationship Id="rId1" Type="http://purl.oclc.org/ooxml/officeDocument/relationships/customXml" Target="../customXml/item1.xml"/><Relationship Id="rId6" Type="http://purl.oclc.org/ooxml/officeDocument/relationships/slide" Target="slides/slide2.xml"/><Relationship Id="rId11" Type="http://purl.oclc.org/ooxml/officeDocument/relationships/slide" Target="slides/slide7.xml"/><Relationship Id="rId24" Type="http://purl.oclc.org/ooxml/officeDocument/relationships/slide" Target="slides/slide20.xml"/><Relationship Id="rId32" Type="http://purl.oclc.org/ooxml/officeDocument/relationships/slide" Target="slides/slide28.xml"/><Relationship Id="rId37" Type="http://purl.oclc.org/ooxml/officeDocument/relationships/slide" Target="slides/slide33.xml"/><Relationship Id="rId40" Type="http://purl.oclc.org/ooxml/officeDocument/relationships/notesMaster" Target="notesMasters/notesMaster1.xml"/><Relationship Id="rId45" Type="http://schemas.microsoft.com/office/2016/11/relationships/changesInfo" Target="changesInfos/changesInfo1.xml"/><Relationship Id="rId5" Type="http://purl.oclc.org/ooxml/officeDocument/relationships/slide" Target="slides/slide1.xml"/><Relationship Id="rId15" Type="http://purl.oclc.org/ooxml/officeDocument/relationships/slide" Target="slides/slide11.xml"/><Relationship Id="rId23" Type="http://purl.oclc.org/ooxml/officeDocument/relationships/slide" Target="slides/slide19.xml"/><Relationship Id="rId28" Type="http://purl.oclc.org/ooxml/officeDocument/relationships/slide" Target="slides/slide24.xml"/><Relationship Id="rId36" Type="http://purl.oclc.org/ooxml/officeDocument/relationships/slide" Target="slides/slide32.xml"/><Relationship Id="rId10" Type="http://purl.oclc.org/ooxml/officeDocument/relationships/slide" Target="slides/slide6.xml"/><Relationship Id="rId19" Type="http://purl.oclc.org/ooxml/officeDocument/relationships/slide" Target="slides/slide15.xml"/><Relationship Id="rId31" Type="http://purl.oclc.org/ooxml/officeDocument/relationships/slide" Target="slides/slide27.xml"/><Relationship Id="rId44" Type="http://purl.oclc.org/ooxml/officeDocument/relationships/tableStyles" Target="tableStyles.xml"/><Relationship Id="rId4" Type="http://purl.oclc.org/ooxml/officeDocument/relationships/slideMaster" Target="slideMasters/slideMaster1.xml"/><Relationship Id="rId9" Type="http://purl.oclc.org/ooxml/officeDocument/relationships/slide" Target="slides/slide5.xml"/><Relationship Id="rId14" Type="http://purl.oclc.org/ooxml/officeDocument/relationships/slide" Target="slides/slide10.xml"/><Relationship Id="rId22" Type="http://purl.oclc.org/ooxml/officeDocument/relationships/slide" Target="slides/slide18.xml"/><Relationship Id="rId27" Type="http://purl.oclc.org/ooxml/officeDocument/relationships/slide" Target="slides/slide23.xml"/><Relationship Id="rId30" Type="http://purl.oclc.org/ooxml/officeDocument/relationships/slide" Target="slides/slide26.xml"/><Relationship Id="rId35" Type="http://purl.oclc.org/ooxml/officeDocument/relationships/slide" Target="slides/slide31.xml"/><Relationship Id="rId43" Type="http://purl.oclc.org/ooxml/officeDocument/relationships/theme" Target="theme/theme1.xml"/><Relationship Id="rId8" Type="http://purl.oclc.org/ooxml/officeDocument/relationships/slide" Target="slides/slide4.xml"/><Relationship Id="rId3" Type="http://purl.oclc.org/ooxml/officeDocument/relationships/customXml" Target="../customXml/item3.xml"/><Relationship Id="rId12" Type="http://purl.oclc.org/ooxml/officeDocument/relationships/slide" Target="slides/slide8.xml"/><Relationship Id="rId17" Type="http://purl.oclc.org/ooxml/officeDocument/relationships/slide" Target="slides/slide13.xml"/><Relationship Id="rId25" Type="http://purl.oclc.org/ooxml/officeDocument/relationships/slide" Target="slides/slide21.xml"/><Relationship Id="rId33" Type="http://purl.oclc.org/ooxml/officeDocument/relationships/slide" Target="slides/slide29.xml"/><Relationship Id="rId38" Type="http://purl.oclc.org/ooxml/officeDocument/relationships/slide" Target="slides/slide34.xml"/><Relationship Id="rId46" Type="http://schemas.microsoft.com/office/2015/10/relationships/revisionInfo" Target="revisionInfo.xml"/><Relationship Id="rId20" Type="http://purl.oclc.org/ooxml/officeDocument/relationships/slide" Target="slides/slide16.xml"/><Relationship Id="rId41" Type="http://purl.oclc.org/ooxml/officeDocument/relationships/presProps" Target="presProps.xml"/></Relationships>
</file>

<file path=ppt/changesInfos/changesInfo1.xml><?xml version="1.0" encoding="utf-8"?>
<pc:chgInfo xmlns:a="http://purl.oclc.org/ooxml/drawingml/main" xmlns:r="http://purl.oclc.org/ooxml/officeDocument/relationships" xmlns:ac="http://schemas.microsoft.com/office/drawing/2013/main/command" xmlns:pc="http://schemas.microsoft.com/office/powerpoint/2013/main/command">
  <pc:docChgLst>
    <pc:chgData name="Aleksandra (Olwik) Świgoń" userId="b9ef2024-c195-4206-ada9-8685d8153517" providerId="ADAL" clId="{AB6C9C9A-8B82-4327-A111-55137A1FC652}"/>
    <pc:docChg chg="undo redo custSel addSld delSld modSld sldOrd">
      <pc:chgData name="Aleksandra (Olwik) Świgoń" userId="b9ef2024-c195-4206-ada9-8685d8153517" providerId="ADAL" clId="{AB6C9C9A-8B82-4327-A111-55137A1FC652}" dt="2023-09-18T19:50:26.994" v="2222" actId="1038"/>
      <pc:docMkLst>
        <pc:docMk/>
      </pc:docMkLst>
      <pc:sldChg chg="addSp delSp modSp add del mod delDesignElem">
        <pc:chgData name="Aleksandra (Olwik) Świgoń" userId="b9ef2024-c195-4206-ada9-8685d8153517" providerId="ADAL" clId="{AB6C9C9A-8B82-4327-A111-55137A1FC652}" dt="2023-09-18T15:30:02.176" v="1233" actId="1076"/>
        <pc:sldMkLst>
          <pc:docMk/>
          <pc:sldMk cId="1776403196" sldId="256"/>
        </pc:sldMkLst>
        <pc:spChg chg="add del mod">
          <ac:chgData name="Aleksandra (Olwik) Świgoń" userId="b9ef2024-c195-4206-ada9-8685d8153517" providerId="ADAL" clId="{AB6C9C9A-8B82-4327-A111-55137A1FC652}" dt="2023-09-18T15:29:13.363" v="1221" actId="21"/>
          <ac:spMkLst>
            <pc:docMk/>
            <pc:sldMk cId="1776403196" sldId="256"/>
            <ac:spMk id="2" creationId="{66B4D5E1-63C3-F2F6-9B92-BA7B01DCF875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1776403196" sldId="256"/>
            <ac:spMk id="4" creationId="{03B80F0F-D559-E7E0-50C1-9FE8FA0CCE50}"/>
          </ac:spMkLst>
        </pc:spChg>
        <pc:spChg chg="add del mod">
          <ac:chgData name="Aleksandra (Olwik) Świgoń" userId="b9ef2024-c195-4206-ada9-8685d8153517" providerId="ADAL" clId="{AB6C9C9A-8B82-4327-A111-55137A1FC652}" dt="2023-09-18T15:29:13.802" v="1224" actId="21"/>
          <ac:spMkLst>
            <pc:docMk/>
            <pc:sldMk cId="1776403196" sldId="256"/>
            <ac:spMk id="8" creationId="{C0059DD7-9C4A-75B4-4363-F2C5886B993A}"/>
          </ac:spMkLst>
        </pc:spChg>
        <pc:spChg chg="add del mod">
          <ac:chgData name="Aleksandra (Olwik) Świgoń" userId="b9ef2024-c195-4206-ada9-8685d8153517" providerId="ADAL" clId="{AB6C9C9A-8B82-4327-A111-55137A1FC652}" dt="2023-09-18T15:29:13.572" v="1223"/>
          <ac:spMkLst>
            <pc:docMk/>
            <pc:sldMk cId="1776403196" sldId="256"/>
            <ac:spMk id="9" creationId="{75E82526-E165-B2C2-A544-CDA7C9E27DD5}"/>
          </ac:spMkLst>
        </pc:spChg>
        <pc:spChg chg="add del">
          <ac:chgData name="Aleksandra (Olwik) Świgoń" userId="b9ef2024-c195-4206-ada9-8685d8153517" providerId="ADAL" clId="{AB6C9C9A-8B82-4327-A111-55137A1FC652}" dt="2023-09-18T15:29:11.479" v="1215"/>
          <ac:spMkLst>
            <pc:docMk/>
            <pc:sldMk cId="1776403196" sldId="256"/>
            <ac:spMk id="10" creationId="{8870DEF6-46A2-D4F8-8BE6-91165D93ECC4}"/>
          </ac:spMkLst>
        </pc:spChg>
        <pc:picChg chg="add del mod">
          <ac:chgData name="Aleksandra (Olwik) Świgoń" userId="b9ef2024-c195-4206-ada9-8685d8153517" providerId="ADAL" clId="{AB6C9C9A-8B82-4327-A111-55137A1FC652}" dt="2023-09-18T15:30:02.176" v="1233" actId="1076"/>
          <ac:picMkLst>
            <pc:docMk/>
            <pc:sldMk cId="1776403196" sldId="256"/>
            <ac:picMk id="5" creationId="{777C6E07-A441-0889-E350-A806CD2C5ECB}"/>
          </ac:picMkLst>
        </pc:picChg>
        <pc:picChg chg="add del">
          <ac:chgData name="Aleksandra (Olwik) Świgoń" userId="b9ef2024-c195-4206-ada9-8685d8153517" providerId="ADAL" clId="{AB6C9C9A-8B82-4327-A111-55137A1FC652}" dt="2023-09-18T15:28:27.787" v="1193" actId="21"/>
          <ac:picMkLst>
            <pc:docMk/>
            <pc:sldMk cId="1776403196" sldId="256"/>
            <ac:picMk id="6" creationId="{9F65E2DB-1362-93DF-8B28-837671841EC1}"/>
          </ac:picMkLst>
        </pc:picChg>
        <pc:picChg chg="add mod">
          <ac:chgData name="Aleksandra (Olwik) Świgoń" userId="b9ef2024-c195-4206-ada9-8685d8153517" providerId="ADAL" clId="{AB6C9C9A-8B82-4327-A111-55137A1FC652}" dt="2023-09-18T15:29:50.993" v="1232" actId="1076"/>
          <ac:picMkLst>
            <pc:docMk/>
            <pc:sldMk cId="1776403196" sldId="256"/>
            <ac:picMk id="13" creationId="{8AA4D968-9543-E0D6-BB1D-0D01313DB32A}"/>
          </ac:picMkLst>
        </pc:picChg>
        <pc:cxnChg chg="add del">
          <ac:chgData name="Aleksandra (Olwik) Świgoń" userId="b9ef2024-c195-4206-ada9-8685d8153517" providerId="ADAL" clId="{AB6C9C9A-8B82-4327-A111-55137A1FC652}" dt="2023-09-18T15:29:11.479" v="1215"/>
          <ac:cxnSpMkLst>
            <pc:docMk/>
            <pc:sldMk cId="1776403196" sldId="256"/>
            <ac:cxnSpMk id="12" creationId="{522632D6-DED9-FDEC-FD9F-09FF0A4544CC}"/>
          </ac:cxnSpMkLst>
        </pc:cxnChg>
      </pc:sldChg>
      <pc:sldChg chg="addSp delSp add del setBg delDesignElem">
        <pc:chgData name="Aleksandra (Olwik) Świgoń" userId="b9ef2024-c195-4206-ada9-8685d8153517" providerId="ADAL" clId="{AB6C9C9A-8B82-4327-A111-55137A1FC652}" dt="2023-09-18T15:27:09.667" v="1172"/>
        <pc:sldMkLst>
          <pc:docMk/>
          <pc:sldMk cId="2819208691" sldId="256"/>
        </pc:sldMkLst>
        <pc:spChg chg="add del">
          <ac:chgData name="Aleksandra (Olwik) Świgoń" userId="b9ef2024-c195-4206-ada9-8685d8153517" providerId="ADAL" clId="{AB6C9C9A-8B82-4327-A111-55137A1FC652}" dt="2023-09-18T15:27:09.667" v="1172"/>
          <ac:spMkLst>
            <pc:docMk/>
            <pc:sldMk cId="2819208691" sldId="256"/>
            <ac:spMk id="10" creationId="{8870DEF6-46A2-D4F8-8BE6-91165D93ECC4}"/>
          </ac:spMkLst>
        </pc:spChg>
        <pc:cxnChg chg="add del">
          <ac:chgData name="Aleksandra (Olwik) Świgoń" userId="b9ef2024-c195-4206-ada9-8685d8153517" providerId="ADAL" clId="{AB6C9C9A-8B82-4327-A111-55137A1FC652}" dt="2023-09-18T15:27:09.667" v="1172"/>
          <ac:cxnSpMkLst>
            <pc:docMk/>
            <pc:sldMk cId="2819208691" sldId="256"/>
            <ac:cxnSpMk id="12" creationId="{522632D6-DED9-FDEC-FD9F-09FF0A4544CC}"/>
          </ac:cxnSpMkLst>
        </pc:cxnChg>
      </pc:sldChg>
      <pc:sldChg chg="modSp mod setBg">
        <pc:chgData name="Aleksandra (Olwik) Świgoń" userId="b9ef2024-c195-4206-ada9-8685d8153517" providerId="ADAL" clId="{AB6C9C9A-8B82-4327-A111-55137A1FC652}" dt="2023-09-18T15:31:53.742" v="1248" actId="242"/>
        <pc:sldMkLst>
          <pc:docMk/>
          <pc:sldMk cId="418248913" sldId="257"/>
        </pc:sldMkLst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418248913" sldId="257"/>
            <ac:spMk id="2" creationId="{F7513286-893E-A073-AF35-767207C1D04E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418248913" sldId="257"/>
            <ac:spMk id="4" creationId="{34DB88B3-80B7-E62D-8A3A-DC58F133093C}"/>
          </ac:spMkLst>
        </pc:spChg>
        <pc:graphicFrameChg chg="mod modGraphic">
          <ac:chgData name="Aleksandra (Olwik) Świgoń" userId="b9ef2024-c195-4206-ada9-8685d8153517" providerId="ADAL" clId="{AB6C9C9A-8B82-4327-A111-55137A1FC652}" dt="2023-09-18T15:31:53.742" v="1248" actId="242"/>
          <ac:graphicFrameMkLst>
            <pc:docMk/>
            <pc:sldMk cId="418248913" sldId="257"/>
            <ac:graphicFrameMk id="9" creationId="{01947C20-5942-77DD-97C9-CF4CCA5B9FD3}"/>
          </ac:graphicFrameMkLst>
        </pc:graphicFrameChg>
      </pc:sldChg>
      <pc:sldChg chg="addSp delSp modSp mod">
        <pc:chgData name="Aleksandra (Olwik) Świgoń" userId="b9ef2024-c195-4206-ada9-8685d8153517" providerId="ADAL" clId="{AB6C9C9A-8B82-4327-A111-55137A1FC652}" dt="2023-09-18T16:04:32.945" v="1586"/>
        <pc:sldMkLst>
          <pc:docMk/>
          <pc:sldMk cId="4249951086" sldId="258"/>
        </pc:sldMkLst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4249951086" sldId="258"/>
            <ac:spMk id="2" creationId="{A224CD8B-E9BC-D67D-FDDE-98021BB544D1}"/>
          </ac:spMkLst>
        </pc:spChg>
        <pc:spChg chg="mod">
          <ac:chgData name="Aleksandra (Olwik) Świgoń" userId="b9ef2024-c195-4206-ada9-8685d8153517" providerId="ADAL" clId="{AB6C9C9A-8B82-4327-A111-55137A1FC652}" dt="2023-09-18T15:32:03.785" v="1250" actId="14100"/>
          <ac:spMkLst>
            <pc:docMk/>
            <pc:sldMk cId="4249951086" sldId="258"/>
            <ac:spMk id="3" creationId="{EAD6C92F-B477-6618-6742-189696678122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4249951086" sldId="258"/>
            <ac:spMk id="4" creationId="{EF462B14-0EF1-1F23-8E75-8E38E08017F8}"/>
          </ac:spMkLst>
        </pc:spChg>
        <pc:picChg chg="mod ord">
          <ac:chgData name="Aleksandra (Olwik) Świgoń" userId="b9ef2024-c195-4206-ada9-8685d8153517" providerId="ADAL" clId="{AB6C9C9A-8B82-4327-A111-55137A1FC652}" dt="2023-09-18T15:32:51.786" v="1260" actId="166"/>
          <ac:picMkLst>
            <pc:docMk/>
            <pc:sldMk cId="4249951086" sldId="258"/>
            <ac:picMk id="5" creationId="{59E993F7-7F01-E212-67A5-767A7A9DCF60}"/>
          </ac:picMkLst>
        </pc:picChg>
        <pc:picChg chg="add mod">
          <ac:chgData name="Aleksandra (Olwik) Świgoń" userId="b9ef2024-c195-4206-ada9-8685d8153517" providerId="ADAL" clId="{AB6C9C9A-8B82-4327-A111-55137A1FC652}" dt="2023-09-18T15:34:39.617" v="1280" actId="1076"/>
          <ac:picMkLst>
            <pc:docMk/>
            <pc:sldMk cId="4249951086" sldId="258"/>
            <ac:picMk id="7" creationId="{3586D7D4-CA2B-D92A-776F-D7EF1EBAD5E1}"/>
          </ac:picMkLst>
        </pc:picChg>
        <pc:picChg chg="add del mod ord">
          <ac:chgData name="Aleksandra (Olwik) Świgoń" userId="b9ef2024-c195-4206-ada9-8685d8153517" providerId="ADAL" clId="{AB6C9C9A-8B82-4327-A111-55137A1FC652}" dt="2023-09-18T16:04:32.945" v="1586"/>
          <ac:picMkLst>
            <pc:docMk/>
            <pc:sldMk cId="4249951086" sldId="258"/>
            <ac:picMk id="8" creationId="{0B0FD65E-4A79-589B-BBC5-D464422E5F0A}"/>
          </ac:picMkLst>
        </pc:picChg>
      </pc:sldChg>
      <pc:sldChg chg="addSp delSp modSp mod setBg">
        <pc:chgData name="Aleksandra (Olwik) Świgoń" userId="b9ef2024-c195-4206-ada9-8685d8153517" providerId="ADAL" clId="{AB6C9C9A-8B82-4327-A111-55137A1FC652}" dt="2023-09-18T15:48:11.063" v="1428" actId="692"/>
        <pc:sldMkLst>
          <pc:docMk/>
          <pc:sldMk cId="2107541348" sldId="259"/>
        </pc:sldMkLst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2107541348" sldId="259"/>
            <ac:spMk id="2" creationId="{12D85058-AC18-ACE8-A6DA-33B2243A9757}"/>
          </ac:spMkLst>
        </pc:spChg>
        <pc:spChg chg="del">
          <ac:chgData name="Aleksandra (Olwik) Świgoń" userId="b9ef2024-c195-4206-ada9-8685d8153517" providerId="ADAL" clId="{AB6C9C9A-8B82-4327-A111-55137A1FC652}" dt="2023-09-17T18:38:03.755" v="12" actId="22"/>
          <ac:spMkLst>
            <pc:docMk/>
            <pc:sldMk cId="2107541348" sldId="259"/>
            <ac:spMk id="3" creationId="{8015E10C-F4FA-5299-A753-4DC52DF39470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2107541348" sldId="259"/>
            <ac:spMk id="4" creationId="{BFC9B05A-1DFB-4126-CDD8-101E5CBE8DB9}"/>
          </ac:spMkLst>
        </pc:spChg>
        <pc:spChg chg="add del mod">
          <ac:chgData name="Aleksandra (Olwik) Świgoń" userId="b9ef2024-c195-4206-ada9-8685d8153517" providerId="ADAL" clId="{AB6C9C9A-8B82-4327-A111-55137A1FC652}" dt="2023-09-17T22:12:41.269" v="972" actId="21"/>
          <ac:spMkLst>
            <pc:docMk/>
            <pc:sldMk cId="2107541348" sldId="259"/>
            <ac:spMk id="9" creationId="{37A0418F-F363-8534-729B-F0005EF09579}"/>
          </ac:spMkLst>
        </pc:spChg>
        <pc:spChg chg="add del mod">
          <ac:chgData name="Aleksandra (Olwik) Świgoń" userId="b9ef2024-c195-4206-ada9-8685d8153517" providerId="ADAL" clId="{AB6C9C9A-8B82-4327-A111-55137A1FC652}" dt="2023-09-17T18:40:01.568" v="47" actId="21"/>
          <ac:spMkLst>
            <pc:docMk/>
            <pc:sldMk cId="2107541348" sldId="259"/>
            <ac:spMk id="9" creationId="{9914F025-5B7F-31C9-2215-5EBD8BFEE44B}"/>
          </ac:spMkLst>
        </pc:spChg>
        <pc:picChg chg="add mod">
          <ac:chgData name="Aleksandra (Olwik) Świgoń" userId="b9ef2024-c195-4206-ada9-8685d8153517" providerId="ADAL" clId="{AB6C9C9A-8B82-4327-A111-55137A1FC652}" dt="2023-09-18T15:37:02.649" v="1313" actId="1076"/>
          <ac:picMkLst>
            <pc:docMk/>
            <pc:sldMk cId="2107541348" sldId="259"/>
            <ac:picMk id="5" creationId="{874637D3-E369-488E-91AC-91B8F12A3F6F}"/>
          </ac:picMkLst>
        </pc:picChg>
        <pc:picChg chg="add mod ord">
          <ac:chgData name="Aleksandra (Olwik) Świgoń" userId="b9ef2024-c195-4206-ada9-8685d8153517" providerId="ADAL" clId="{AB6C9C9A-8B82-4327-A111-55137A1FC652}" dt="2023-09-18T15:37:00.177" v="1312" actId="14100"/>
          <ac:picMkLst>
            <pc:docMk/>
            <pc:sldMk cId="2107541348" sldId="259"/>
            <ac:picMk id="6" creationId="{A7A37082-A1BD-56EA-61BA-8A6584686EE0}"/>
          </ac:picMkLst>
        </pc:picChg>
        <pc:picChg chg="add del mod ord">
          <ac:chgData name="Aleksandra (Olwik) Świgoń" userId="b9ef2024-c195-4206-ada9-8685d8153517" providerId="ADAL" clId="{AB6C9C9A-8B82-4327-A111-55137A1FC652}" dt="2023-09-17T22:12:38.298" v="971" actId="21"/>
          <ac:picMkLst>
            <pc:docMk/>
            <pc:sldMk cId="2107541348" sldId="259"/>
            <ac:picMk id="6" creationId="{F925549B-F8F2-EBA2-A9C4-0E9ADDCE8BFB}"/>
          </ac:picMkLst>
        </pc:picChg>
        <pc:picChg chg="add del mod">
          <ac:chgData name="Aleksandra (Olwik) Świgoń" userId="b9ef2024-c195-4206-ada9-8685d8153517" providerId="ADAL" clId="{AB6C9C9A-8B82-4327-A111-55137A1FC652}" dt="2023-09-17T22:12:45.969" v="974" actId="21"/>
          <ac:picMkLst>
            <pc:docMk/>
            <pc:sldMk cId="2107541348" sldId="259"/>
            <ac:picMk id="8" creationId="{EE5E8139-5FA0-8803-646F-F63614D2B54D}"/>
          </ac:picMkLst>
        </pc:picChg>
        <pc:picChg chg="add mod">
          <ac:chgData name="Aleksandra (Olwik) Świgoń" userId="b9ef2024-c195-4206-ada9-8685d8153517" providerId="ADAL" clId="{AB6C9C9A-8B82-4327-A111-55137A1FC652}" dt="2023-09-18T15:37:12.186" v="1315" actId="1076"/>
          <ac:picMkLst>
            <pc:docMk/>
            <pc:sldMk cId="2107541348" sldId="259"/>
            <ac:picMk id="11" creationId="{38FABCFB-206E-C9EB-BC50-400744888A8F}"/>
          </ac:picMkLst>
        </pc:picChg>
        <pc:cxnChg chg="add mod">
          <ac:chgData name="Aleksandra (Olwik) Świgoń" userId="b9ef2024-c195-4206-ada9-8685d8153517" providerId="ADAL" clId="{AB6C9C9A-8B82-4327-A111-55137A1FC652}" dt="2023-09-18T15:48:04.062" v="1425" actId="692"/>
          <ac:cxnSpMkLst>
            <pc:docMk/>
            <pc:sldMk cId="2107541348" sldId="259"/>
            <ac:cxnSpMk id="7" creationId="{C6D67E85-9C08-7E19-C76F-09D509A87BD9}"/>
          </ac:cxnSpMkLst>
        </pc:cxnChg>
        <pc:cxnChg chg="add mod">
          <ac:chgData name="Aleksandra (Olwik) Świgoń" userId="b9ef2024-c195-4206-ada9-8685d8153517" providerId="ADAL" clId="{AB6C9C9A-8B82-4327-A111-55137A1FC652}" dt="2023-09-18T15:48:11.063" v="1428" actId="692"/>
          <ac:cxnSpMkLst>
            <pc:docMk/>
            <pc:sldMk cId="2107541348" sldId="259"/>
            <ac:cxnSpMk id="10" creationId="{23DCAB36-C574-A38B-FF12-7AF912039429}"/>
          </ac:cxnSpMkLst>
        </pc:cxnChg>
      </pc:sldChg>
      <pc:sldChg chg="del">
        <pc:chgData name="Aleksandra (Olwik) Świgoń" userId="b9ef2024-c195-4206-ada9-8685d8153517" providerId="ADAL" clId="{AB6C9C9A-8B82-4327-A111-55137A1FC652}" dt="2023-09-17T18:39:01.138" v="17" actId="2696"/>
        <pc:sldMkLst>
          <pc:docMk/>
          <pc:sldMk cId="3797691869" sldId="260"/>
        </pc:sldMkLst>
      </pc:sldChg>
      <pc:sldChg chg="addSp delSp modSp mod">
        <pc:chgData name="Aleksandra (Olwik) Świgoń" userId="b9ef2024-c195-4206-ada9-8685d8153517" providerId="ADAL" clId="{AB6C9C9A-8B82-4327-A111-55137A1FC652}" dt="2023-09-18T19:40:27.787" v="2130" actId="20577"/>
        <pc:sldMkLst>
          <pc:docMk/>
          <pc:sldMk cId="1590658532" sldId="261"/>
        </pc:sldMkLst>
        <pc:spChg chg="mod">
          <ac:chgData name="Aleksandra (Olwik) Świgoń" userId="b9ef2024-c195-4206-ada9-8685d8153517" providerId="ADAL" clId="{AB6C9C9A-8B82-4327-A111-55137A1FC652}" dt="2023-09-18T19:40:27.787" v="2130" actId="20577"/>
          <ac:spMkLst>
            <pc:docMk/>
            <pc:sldMk cId="1590658532" sldId="261"/>
            <ac:spMk id="2" creationId="{1A2390B8-7106-B41A-49B9-45A52A785320}"/>
          </ac:spMkLst>
        </pc:spChg>
        <pc:spChg chg="del mod">
          <ac:chgData name="Aleksandra (Olwik) Świgoń" userId="b9ef2024-c195-4206-ada9-8685d8153517" providerId="ADAL" clId="{AB6C9C9A-8B82-4327-A111-55137A1FC652}" dt="2023-09-17T18:43:07.537" v="67" actId="22"/>
          <ac:spMkLst>
            <pc:docMk/>
            <pc:sldMk cId="1590658532" sldId="261"/>
            <ac:spMk id="3" creationId="{CBB4D56F-EC9B-1A53-10CA-8B2606589B2A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1590658532" sldId="261"/>
            <ac:spMk id="4" creationId="{EAC26CA9-2D19-0BD4-53D3-532507BFAD19}"/>
          </ac:spMkLst>
        </pc:spChg>
        <pc:spChg chg="add del mod">
          <ac:chgData name="Aleksandra (Olwik) Świgoń" userId="b9ef2024-c195-4206-ada9-8685d8153517" providerId="ADAL" clId="{AB6C9C9A-8B82-4327-A111-55137A1FC652}" dt="2023-09-17T22:14:34.372" v="982" actId="21"/>
          <ac:spMkLst>
            <pc:docMk/>
            <pc:sldMk cId="1590658532" sldId="261"/>
            <ac:spMk id="8" creationId="{80291C9A-6279-6152-5D4C-60856F9C2E1C}"/>
          </ac:spMkLst>
        </pc:spChg>
        <pc:picChg chg="add mod">
          <ac:chgData name="Aleksandra (Olwik) Świgoń" userId="b9ef2024-c195-4206-ada9-8685d8153517" providerId="ADAL" clId="{AB6C9C9A-8B82-4327-A111-55137A1FC652}" dt="2023-09-18T15:38:28.624" v="1321" actId="1076"/>
          <ac:picMkLst>
            <pc:docMk/>
            <pc:sldMk cId="1590658532" sldId="261"/>
            <ac:picMk id="5" creationId="{39A6D0F9-A926-C99E-2335-96CD3F022DE0}"/>
          </ac:picMkLst>
        </pc:picChg>
        <pc:picChg chg="add del mod ord">
          <ac:chgData name="Aleksandra (Olwik) Świgoń" userId="b9ef2024-c195-4206-ada9-8685d8153517" providerId="ADAL" clId="{AB6C9C9A-8B82-4327-A111-55137A1FC652}" dt="2023-09-17T22:14:31.562" v="981" actId="21"/>
          <ac:picMkLst>
            <pc:docMk/>
            <pc:sldMk cId="1590658532" sldId="261"/>
            <ac:picMk id="6" creationId="{BA6F2E1D-191B-2BE7-1915-84DE3BCB841E}"/>
          </ac:picMkLst>
        </pc:picChg>
        <pc:picChg chg="add del mod">
          <ac:chgData name="Aleksandra (Olwik) Świgoń" userId="b9ef2024-c195-4206-ada9-8685d8153517" providerId="ADAL" clId="{AB6C9C9A-8B82-4327-A111-55137A1FC652}" dt="2023-09-17T18:48:38.879" v="75" actId="21"/>
          <ac:picMkLst>
            <pc:docMk/>
            <pc:sldMk cId="1590658532" sldId="261"/>
            <ac:picMk id="8" creationId="{F317D213-9368-1F29-BCFD-6EE9BA6D377B}"/>
          </ac:picMkLst>
        </pc:picChg>
        <pc:picChg chg="add del mod">
          <ac:chgData name="Aleksandra (Olwik) Świgoń" userId="b9ef2024-c195-4206-ada9-8685d8153517" providerId="ADAL" clId="{AB6C9C9A-8B82-4327-A111-55137A1FC652}" dt="2023-09-17T22:14:53.048" v="984" actId="21"/>
          <ac:picMkLst>
            <pc:docMk/>
            <pc:sldMk cId="1590658532" sldId="261"/>
            <ac:picMk id="10" creationId="{85994D53-972C-F86F-C05D-9A1E4ECAC2C4}"/>
          </ac:picMkLst>
        </pc:picChg>
        <pc:picChg chg="add mod">
          <ac:chgData name="Aleksandra (Olwik) Świgoń" userId="b9ef2024-c195-4206-ada9-8685d8153517" providerId="ADAL" clId="{AB6C9C9A-8B82-4327-A111-55137A1FC652}" dt="2023-09-18T15:38:25.849" v="1320" actId="1076"/>
          <ac:picMkLst>
            <pc:docMk/>
            <pc:sldMk cId="1590658532" sldId="261"/>
            <ac:picMk id="11" creationId="{4FF48FF2-EB77-839A-80E2-3D5B85D89B11}"/>
          </ac:picMkLst>
        </pc:picChg>
        <pc:cxnChg chg="add mod">
          <ac:chgData name="Aleksandra (Olwik) Świgoń" userId="b9ef2024-c195-4206-ada9-8685d8153517" providerId="ADAL" clId="{AB6C9C9A-8B82-4327-A111-55137A1FC652}" dt="2023-09-18T15:47:42.421" v="1419" actId="692"/>
          <ac:cxnSpMkLst>
            <pc:docMk/>
            <pc:sldMk cId="1590658532" sldId="261"/>
            <ac:cxnSpMk id="3" creationId="{5EA55339-D047-4046-5B76-EFA007574BEF}"/>
          </ac:cxnSpMkLst>
        </pc:cxnChg>
        <pc:cxnChg chg="add mod">
          <ac:chgData name="Aleksandra (Olwik) Świgoń" userId="b9ef2024-c195-4206-ada9-8685d8153517" providerId="ADAL" clId="{AB6C9C9A-8B82-4327-A111-55137A1FC652}" dt="2023-09-18T15:47:51.861" v="1422" actId="692"/>
          <ac:cxnSpMkLst>
            <pc:docMk/>
            <pc:sldMk cId="1590658532" sldId="261"/>
            <ac:cxnSpMk id="8" creationId="{9E647741-B837-EF79-FCAD-DFDB7F7527A2}"/>
          </ac:cxnSpMkLst>
        </pc:cxnChg>
      </pc:sldChg>
      <pc:sldChg chg="addSp delSp modSp mod">
        <pc:chgData name="Aleksandra (Olwik) Świgoń" userId="b9ef2024-c195-4206-ada9-8685d8153517" providerId="ADAL" clId="{AB6C9C9A-8B82-4327-A111-55137A1FC652}" dt="2023-09-18T19:30:36.579" v="1993" actId="404"/>
        <pc:sldMkLst>
          <pc:docMk/>
          <pc:sldMk cId="1159622715" sldId="262"/>
        </pc:sldMkLst>
        <pc:spChg chg="mod">
          <ac:chgData name="Aleksandra (Olwik) Świgoń" userId="b9ef2024-c195-4206-ada9-8685d8153517" providerId="ADAL" clId="{AB6C9C9A-8B82-4327-A111-55137A1FC652}" dt="2023-09-18T19:30:36.579" v="1993" actId="404"/>
          <ac:spMkLst>
            <pc:docMk/>
            <pc:sldMk cId="1159622715" sldId="262"/>
            <ac:spMk id="2" creationId="{290F50AD-A2B9-0195-BFEE-FCAD93AAEC2F}"/>
          </ac:spMkLst>
        </pc:spChg>
        <pc:spChg chg="del">
          <ac:chgData name="Aleksandra (Olwik) Świgoń" userId="b9ef2024-c195-4206-ada9-8685d8153517" providerId="ADAL" clId="{AB6C9C9A-8B82-4327-A111-55137A1FC652}" dt="2023-09-17T18:53:11.542" v="79" actId="22"/>
          <ac:spMkLst>
            <pc:docMk/>
            <pc:sldMk cId="1159622715" sldId="262"/>
            <ac:spMk id="3" creationId="{B4EFE0DF-76A3-D709-9FF2-3BC88983FD92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1159622715" sldId="262"/>
            <ac:spMk id="4" creationId="{D0666589-6FDA-3B3F-3AE8-41FA4A9F9082}"/>
          </ac:spMkLst>
        </pc:spChg>
        <pc:spChg chg="add del mod">
          <ac:chgData name="Aleksandra (Olwik) Świgoń" userId="b9ef2024-c195-4206-ada9-8685d8153517" providerId="ADAL" clId="{AB6C9C9A-8B82-4327-A111-55137A1FC652}" dt="2023-09-17T22:16:46.628" v="989" actId="22"/>
          <ac:spMkLst>
            <pc:docMk/>
            <pc:sldMk cId="1159622715" sldId="262"/>
            <ac:spMk id="5" creationId="{A5452978-3387-DC42-3D0A-26DA8CC9D3BD}"/>
          </ac:spMkLst>
        </pc:spChg>
        <pc:picChg chg="add del mod">
          <ac:chgData name="Aleksandra (Olwik) Świgoń" userId="b9ef2024-c195-4206-ada9-8685d8153517" providerId="ADAL" clId="{AB6C9C9A-8B82-4327-A111-55137A1FC652}" dt="2023-09-18T15:41:04.513" v="1344"/>
          <ac:picMkLst>
            <pc:docMk/>
            <pc:sldMk cId="1159622715" sldId="262"/>
            <ac:picMk id="3" creationId="{07E8FEC6-5666-0DC9-C18C-05AD65CCBC74}"/>
          </ac:picMkLst>
        </pc:picChg>
        <pc:picChg chg="add mod">
          <ac:chgData name="Aleksandra (Olwik) Świgoń" userId="b9ef2024-c195-4206-ada9-8685d8153517" providerId="ADAL" clId="{AB6C9C9A-8B82-4327-A111-55137A1FC652}" dt="2023-09-18T15:41:04.050" v="1343" actId="571"/>
          <ac:picMkLst>
            <pc:docMk/>
            <pc:sldMk cId="1159622715" sldId="262"/>
            <ac:picMk id="5" creationId="{F6533398-97BD-CDD1-20BC-BB4974B9F89C}"/>
          </ac:picMkLst>
        </pc:picChg>
        <pc:picChg chg="add del mod ord">
          <ac:chgData name="Aleksandra (Olwik) Świgoń" userId="b9ef2024-c195-4206-ada9-8685d8153517" providerId="ADAL" clId="{AB6C9C9A-8B82-4327-A111-55137A1FC652}" dt="2023-09-17T22:16:27.523" v="988" actId="21"/>
          <ac:picMkLst>
            <pc:docMk/>
            <pc:sldMk cId="1159622715" sldId="262"/>
            <ac:picMk id="6" creationId="{1AF019E8-2B2F-181F-F018-F8D4959ACE8E}"/>
          </ac:picMkLst>
        </pc:picChg>
        <pc:picChg chg="add mod ord">
          <ac:chgData name="Aleksandra (Olwik) Świgoń" userId="b9ef2024-c195-4206-ada9-8685d8153517" providerId="ADAL" clId="{AB6C9C9A-8B82-4327-A111-55137A1FC652}" dt="2023-09-18T15:41:44.025" v="1353" actId="14100"/>
          <ac:picMkLst>
            <pc:docMk/>
            <pc:sldMk cId="1159622715" sldId="262"/>
            <ac:picMk id="7" creationId="{DA4AA4FA-9542-79B7-C543-01CB3B2E9A19}"/>
          </ac:picMkLst>
        </pc:picChg>
        <pc:picChg chg="add del mod">
          <ac:chgData name="Aleksandra (Olwik) Świgoń" userId="b9ef2024-c195-4206-ada9-8685d8153517" providerId="ADAL" clId="{AB6C9C9A-8B82-4327-A111-55137A1FC652}" dt="2023-09-17T22:17:46.146" v="995" actId="21"/>
          <ac:picMkLst>
            <pc:docMk/>
            <pc:sldMk cId="1159622715" sldId="262"/>
            <ac:picMk id="8" creationId="{7764E20D-3008-AF6F-8EF5-CBA8D27390D7}"/>
          </ac:picMkLst>
        </pc:picChg>
        <pc:picChg chg="add mod ord">
          <ac:chgData name="Aleksandra (Olwik) Świgoń" userId="b9ef2024-c195-4206-ada9-8685d8153517" providerId="ADAL" clId="{AB6C9C9A-8B82-4327-A111-55137A1FC652}" dt="2023-09-18T15:42:06.857" v="1356" actId="1038"/>
          <ac:picMkLst>
            <pc:docMk/>
            <pc:sldMk cId="1159622715" sldId="262"/>
            <ac:picMk id="9" creationId="{3DED9C78-B677-1800-A05C-10FE329C218B}"/>
          </ac:picMkLst>
        </pc:picChg>
        <pc:picChg chg="add del mod">
          <ac:chgData name="Aleksandra (Olwik) Świgoń" userId="b9ef2024-c195-4206-ada9-8685d8153517" providerId="ADAL" clId="{AB6C9C9A-8B82-4327-A111-55137A1FC652}" dt="2023-09-17T22:16:50.914" v="991" actId="21"/>
          <ac:picMkLst>
            <pc:docMk/>
            <pc:sldMk cId="1159622715" sldId="262"/>
            <ac:picMk id="10" creationId="{9ADB40F1-6989-E050-59B3-D39A6DA27F9F}"/>
          </ac:picMkLst>
        </pc:picChg>
        <pc:picChg chg="add mod modCrop">
          <ac:chgData name="Aleksandra (Olwik) Świgoń" userId="b9ef2024-c195-4206-ada9-8685d8153517" providerId="ADAL" clId="{AB6C9C9A-8B82-4327-A111-55137A1FC652}" dt="2023-09-18T15:41:07.043" v="1346" actId="1076"/>
          <ac:picMkLst>
            <pc:docMk/>
            <pc:sldMk cId="1159622715" sldId="262"/>
            <ac:picMk id="12" creationId="{E8154C6D-B69E-8802-FABC-CF234A638E9A}"/>
          </ac:picMkLst>
        </pc:picChg>
        <pc:picChg chg="add mod">
          <ac:chgData name="Aleksandra (Olwik) Świgoń" userId="b9ef2024-c195-4206-ada9-8685d8153517" providerId="ADAL" clId="{AB6C9C9A-8B82-4327-A111-55137A1FC652}" dt="2023-09-18T15:40:32.368" v="1337" actId="1037"/>
          <ac:picMkLst>
            <pc:docMk/>
            <pc:sldMk cId="1159622715" sldId="262"/>
            <ac:picMk id="14" creationId="{CF229871-13A3-ECC4-0AFD-8425132FA7B4}"/>
          </ac:picMkLst>
        </pc:picChg>
        <pc:picChg chg="add del mod ord">
          <ac:chgData name="Aleksandra (Olwik) Świgoń" userId="b9ef2024-c195-4206-ada9-8685d8153517" providerId="ADAL" clId="{AB6C9C9A-8B82-4327-A111-55137A1FC652}" dt="2023-09-18T16:04:14.994" v="1582" actId="21"/>
          <ac:picMkLst>
            <pc:docMk/>
            <pc:sldMk cId="1159622715" sldId="262"/>
            <ac:picMk id="22" creationId="{E2E3801C-E34F-6B44-2B92-3D673CCC7153}"/>
          </ac:picMkLst>
        </pc:picChg>
        <pc:cxnChg chg="add mod">
          <ac:chgData name="Aleksandra (Olwik) Świgoń" userId="b9ef2024-c195-4206-ada9-8685d8153517" providerId="ADAL" clId="{AB6C9C9A-8B82-4327-A111-55137A1FC652}" dt="2023-09-18T15:47:27.285" v="1416" actId="692"/>
          <ac:cxnSpMkLst>
            <pc:docMk/>
            <pc:sldMk cId="1159622715" sldId="262"/>
            <ac:cxnSpMk id="10" creationId="{020ADCCC-7057-6AFA-76A4-54912CCECED0}"/>
          </ac:cxnSpMkLst>
        </pc:cxnChg>
        <pc:cxnChg chg="add del">
          <ac:chgData name="Aleksandra (Olwik) Świgoń" userId="b9ef2024-c195-4206-ada9-8685d8153517" providerId="ADAL" clId="{AB6C9C9A-8B82-4327-A111-55137A1FC652}" dt="2023-09-18T15:44:00.254" v="1385" actId="21"/>
          <ac:cxnSpMkLst>
            <pc:docMk/>
            <pc:sldMk cId="1159622715" sldId="262"/>
            <ac:cxnSpMk id="18" creationId="{BC6E627C-492F-620E-FA2D-1AB8300800B2}"/>
          </ac:cxnSpMkLst>
        </pc:cxnChg>
        <pc:cxnChg chg="add mod">
          <ac:chgData name="Aleksandra (Olwik) Świgoń" userId="b9ef2024-c195-4206-ada9-8685d8153517" providerId="ADAL" clId="{AB6C9C9A-8B82-4327-A111-55137A1FC652}" dt="2023-09-18T15:46:52.646" v="1410" actId="692"/>
          <ac:cxnSpMkLst>
            <pc:docMk/>
            <pc:sldMk cId="1159622715" sldId="262"/>
            <ac:cxnSpMk id="19" creationId="{A9B812D6-F610-57DA-CF9A-73691EB8A4AB}"/>
          </ac:cxnSpMkLst>
        </pc:cxnChg>
      </pc:sldChg>
      <pc:sldChg chg="addSp delSp modSp mod setBg">
        <pc:chgData name="Aleksandra (Olwik) Świgoń" userId="b9ef2024-c195-4206-ada9-8685d8153517" providerId="ADAL" clId="{AB6C9C9A-8B82-4327-A111-55137A1FC652}" dt="2023-09-18T15:50:31.794" v="1507" actId="1076"/>
        <pc:sldMkLst>
          <pc:docMk/>
          <pc:sldMk cId="868340060" sldId="263"/>
        </pc:sldMkLst>
        <pc:spChg chg="del mod">
          <ac:chgData name="Aleksandra (Olwik) Świgoń" userId="b9ef2024-c195-4206-ada9-8685d8153517" providerId="ADAL" clId="{AB6C9C9A-8B82-4327-A111-55137A1FC652}" dt="2023-09-18T15:48:45.845" v="1437" actId="21"/>
          <ac:spMkLst>
            <pc:docMk/>
            <pc:sldMk cId="868340060" sldId="263"/>
            <ac:spMk id="2" creationId="{97D53383-D031-F3EE-B46B-30B4814C8840}"/>
          </ac:spMkLst>
        </pc:spChg>
        <pc:spChg chg="del">
          <ac:chgData name="Aleksandra (Olwik) Świgoń" userId="b9ef2024-c195-4206-ada9-8685d8153517" providerId="ADAL" clId="{AB6C9C9A-8B82-4327-A111-55137A1FC652}" dt="2023-09-17T19:01:20.541" v="86" actId="22"/>
          <ac:spMkLst>
            <pc:docMk/>
            <pc:sldMk cId="868340060" sldId="263"/>
            <ac:spMk id="3" creationId="{48C11BA3-3012-A019-27BF-4393C913C050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868340060" sldId="263"/>
            <ac:spMk id="4" creationId="{4D00811F-C867-C2F0-B1A1-798128704B07}"/>
          </ac:spMkLst>
        </pc:spChg>
        <pc:spChg chg="add del mod">
          <ac:chgData name="Aleksandra (Olwik) Świgoń" userId="b9ef2024-c195-4206-ada9-8685d8153517" providerId="ADAL" clId="{AB6C9C9A-8B82-4327-A111-55137A1FC652}" dt="2023-09-17T22:18:53.877" v="999" actId="22"/>
          <ac:spMkLst>
            <pc:docMk/>
            <pc:sldMk cId="868340060" sldId="263"/>
            <ac:spMk id="5" creationId="{0CF0AF88-1555-10E4-9A4B-CDD1F88018F0}"/>
          </ac:spMkLst>
        </pc:spChg>
        <pc:spChg chg="add del mod">
          <ac:chgData name="Aleksandra (Olwik) Świgoń" userId="b9ef2024-c195-4206-ada9-8685d8153517" providerId="ADAL" clId="{AB6C9C9A-8B82-4327-A111-55137A1FC652}" dt="2023-09-18T15:24:32.875" v="1130" actId="22"/>
          <ac:spMkLst>
            <pc:docMk/>
            <pc:sldMk cId="868340060" sldId="263"/>
            <ac:spMk id="5" creationId="{ED9DD380-AE31-592A-5A61-4248F3815CD5}"/>
          </ac:spMkLst>
        </pc:spChg>
        <pc:picChg chg="add del mod ord">
          <ac:chgData name="Aleksandra (Olwik) Świgoń" userId="b9ef2024-c195-4206-ada9-8685d8153517" providerId="ADAL" clId="{AB6C9C9A-8B82-4327-A111-55137A1FC652}" dt="2023-09-17T22:18:31.554" v="998" actId="21"/>
          <ac:picMkLst>
            <pc:docMk/>
            <pc:sldMk cId="868340060" sldId="263"/>
            <ac:picMk id="6" creationId="{B29B0608-8810-9D8F-0CFF-04D0E456D06B}"/>
          </ac:picMkLst>
        </pc:picChg>
        <pc:picChg chg="add mod ord">
          <ac:chgData name="Aleksandra (Olwik) Świgoń" userId="b9ef2024-c195-4206-ada9-8685d8153517" providerId="ADAL" clId="{AB6C9C9A-8B82-4327-A111-55137A1FC652}" dt="2023-09-18T15:50:31.794" v="1507" actId="1076"/>
          <ac:picMkLst>
            <pc:docMk/>
            <pc:sldMk cId="868340060" sldId="263"/>
            <ac:picMk id="7" creationId="{D711731F-A50F-FF70-8579-8C62AD40F65B}"/>
          </ac:picMkLst>
        </pc:picChg>
        <pc:picChg chg="add del mod ord">
          <ac:chgData name="Aleksandra (Olwik) Świgoń" userId="b9ef2024-c195-4206-ada9-8685d8153517" providerId="ADAL" clId="{AB6C9C9A-8B82-4327-A111-55137A1FC652}" dt="2023-09-18T15:23:49.420" v="1129" actId="21"/>
          <ac:picMkLst>
            <pc:docMk/>
            <pc:sldMk cId="868340060" sldId="263"/>
            <ac:picMk id="8" creationId="{C7B1F344-B725-E50F-8E80-704FF8CC3A4F}"/>
          </ac:picMkLst>
        </pc:picChg>
        <pc:picChg chg="add mod ord">
          <ac:chgData name="Aleksandra (Olwik) Świgoń" userId="b9ef2024-c195-4206-ada9-8685d8153517" providerId="ADAL" clId="{AB6C9C9A-8B82-4327-A111-55137A1FC652}" dt="2023-09-18T15:50:23.250" v="1504" actId="14100"/>
          <ac:picMkLst>
            <pc:docMk/>
            <pc:sldMk cId="868340060" sldId="263"/>
            <ac:picMk id="10" creationId="{1C2B3CCB-CE5A-6A5C-D25D-68DC2EBED174}"/>
          </ac:picMkLst>
        </pc:picChg>
      </pc:sldChg>
      <pc:sldChg chg="addSp delSp modSp mod">
        <pc:chgData name="Aleksandra (Olwik) Świgoń" userId="b9ef2024-c195-4206-ada9-8685d8153517" providerId="ADAL" clId="{AB6C9C9A-8B82-4327-A111-55137A1FC652}" dt="2023-09-18T15:51:14.572" v="1515" actId="1076"/>
        <pc:sldMkLst>
          <pc:docMk/>
          <pc:sldMk cId="3544496536" sldId="264"/>
        </pc:sldMkLst>
        <pc:spChg chg="del mod">
          <ac:chgData name="Aleksandra (Olwik) Świgoń" userId="b9ef2024-c195-4206-ada9-8685d8153517" providerId="ADAL" clId="{AB6C9C9A-8B82-4327-A111-55137A1FC652}" dt="2023-09-18T15:50:53.353" v="1511" actId="21"/>
          <ac:spMkLst>
            <pc:docMk/>
            <pc:sldMk cId="3544496536" sldId="264"/>
            <ac:spMk id="2" creationId="{97D53383-D031-F3EE-B46B-30B4814C8840}"/>
          </ac:spMkLst>
        </pc:spChg>
        <pc:spChg chg="del">
          <ac:chgData name="Aleksandra (Olwik) Świgoń" userId="b9ef2024-c195-4206-ada9-8685d8153517" providerId="ADAL" clId="{AB6C9C9A-8B82-4327-A111-55137A1FC652}" dt="2023-09-17T19:06:50.907" v="87" actId="22"/>
          <ac:spMkLst>
            <pc:docMk/>
            <pc:sldMk cId="3544496536" sldId="264"/>
            <ac:spMk id="3" creationId="{48C11BA3-3012-A019-27BF-4393C913C050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3544496536" sldId="264"/>
            <ac:spMk id="4" creationId="{4D00811F-C867-C2F0-B1A1-798128704B07}"/>
          </ac:spMkLst>
        </pc:spChg>
        <pc:spChg chg="add del mod">
          <ac:chgData name="Aleksandra (Olwik) Świgoń" userId="b9ef2024-c195-4206-ada9-8685d8153517" providerId="ADAL" clId="{AB6C9C9A-8B82-4327-A111-55137A1FC652}" dt="2023-09-17T22:19:42.229" v="1001" actId="22"/>
          <ac:spMkLst>
            <pc:docMk/>
            <pc:sldMk cId="3544496536" sldId="264"/>
            <ac:spMk id="5" creationId="{A3DA3E12-78E2-584F-707D-0D46DB6994DA}"/>
          </ac:spMkLst>
        </pc:spChg>
        <pc:spChg chg="add del mod">
          <ac:chgData name="Aleksandra (Olwik) Świgoń" userId="b9ef2024-c195-4206-ada9-8685d8153517" providerId="ADAL" clId="{AB6C9C9A-8B82-4327-A111-55137A1FC652}" dt="2023-09-17T19:07:32.407" v="89" actId="22"/>
          <ac:spMkLst>
            <pc:docMk/>
            <pc:sldMk cId="3544496536" sldId="264"/>
            <ac:spMk id="8" creationId="{9B3EE3E3-D69E-E8F0-E209-32B2597FA5C6}"/>
          </ac:spMkLst>
        </pc:spChg>
        <pc:picChg chg="add mod ord">
          <ac:chgData name="Aleksandra (Olwik) Świgoń" userId="b9ef2024-c195-4206-ada9-8685d8153517" providerId="ADAL" clId="{AB6C9C9A-8B82-4327-A111-55137A1FC652}" dt="2023-09-18T15:50:51.189" v="1510" actId="167"/>
          <ac:picMkLst>
            <pc:docMk/>
            <pc:sldMk cId="3544496536" sldId="264"/>
            <ac:picMk id="3" creationId="{794198DE-AC72-684C-FB90-1A76161A0625}"/>
          </ac:picMkLst>
        </pc:picChg>
        <pc:picChg chg="add del mod ord">
          <ac:chgData name="Aleksandra (Olwik) Świgoń" userId="b9ef2024-c195-4206-ada9-8685d8153517" providerId="ADAL" clId="{AB6C9C9A-8B82-4327-A111-55137A1FC652}" dt="2023-09-17T19:07:16.256" v="88" actId="21"/>
          <ac:picMkLst>
            <pc:docMk/>
            <pc:sldMk cId="3544496536" sldId="264"/>
            <ac:picMk id="6" creationId="{8226C15F-2F24-BA4D-10CD-69DE1C1530AE}"/>
          </ac:picMkLst>
        </pc:picChg>
        <pc:picChg chg="add mod ord">
          <ac:chgData name="Aleksandra (Olwik) Świgoń" userId="b9ef2024-c195-4206-ada9-8685d8153517" providerId="ADAL" clId="{AB6C9C9A-8B82-4327-A111-55137A1FC652}" dt="2023-09-18T15:51:14.572" v="1515" actId="1076"/>
          <ac:picMkLst>
            <pc:docMk/>
            <pc:sldMk cId="3544496536" sldId="264"/>
            <ac:picMk id="7" creationId="{33EE0843-35AC-DD60-DAEA-6DD8E3A6E56D}"/>
          </ac:picMkLst>
        </pc:picChg>
        <pc:picChg chg="add del mod ord">
          <ac:chgData name="Aleksandra (Olwik) Świgoń" userId="b9ef2024-c195-4206-ada9-8685d8153517" providerId="ADAL" clId="{AB6C9C9A-8B82-4327-A111-55137A1FC652}" dt="2023-09-17T22:19:19.547" v="1000" actId="21"/>
          <ac:picMkLst>
            <pc:docMk/>
            <pc:sldMk cId="3544496536" sldId="264"/>
            <ac:picMk id="10" creationId="{9CB82C1B-6F36-3A63-9214-5BE6FF3238CA}"/>
          </ac:picMkLst>
        </pc:picChg>
      </pc:sldChg>
      <pc:sldChg chg="addSp delSp modSp mod">
        <pc:chgData name="Aleksandra (Olwik) Świgoń" userId="b9ef2024-c195-4206-ada9-8685d8153517" providerId="ADAL" clId="{AB6C9C9A-8B82-4327-A111-55137A1FC652}" dt="2023-09-18T15:51:41.867" v="1523" actId="1076"/>
        <pc:sldMkLst>
          <pc:docMk/>
          <pc:sldMk cId="406725058" sldId="265"/>
        </pc:sldMkLst>
        <pc:spChg chg="del mod">
          <ac:chgData name="Aleksandra (Olwik) Świgoń" userId="b9ef2024-c195-4206-ada9-8685d8153517" providerId="ADAL" clId="{AB6C9C9A-8B82-4327-A111-55137A1FC652}" dt="2023-09-18T15:51:19.457" v="1516" actId="21"/>
          <ac:spMkLst>
            <pc:docMk/>
            <pc:sldMk cId="406725058" sldId="265"/>
            <ac:spMk id="2" creationId="{97D53383-D031-F3EE-B46B-30B4814C8840}"/>
          </ac:spMkLst>
        </pc:spChg>
        <pc:spChg chg="del">
          <ac:chgData name="Aleksandra (Olwik) Świgoń" userId="b9ef2024-c195-4206-ada9-8685d8153517" providerId="ADAL" clId="{AB6C9C9A-8B82-4327-A111-55137A1FC652}" dt="2023-09-17T19:07:55.445" v="90" actId="22"/>
          <ac:spMkLst>
            <pc:docMk/>
            <pc:sldMk cId="406725058" sldId="265"/>
            <ac:spMk id="3" creationId="{48C11BA3-3012-A019-27BF-4393C913C050}"/>
          </ac:spMkLst>
        </pc:spChg>
        <pc:spChg chg="add del mod">
          <ac:chgData name="Aleksandra (Olwik) Świgoń" userId="b9ef2024-c195-4206-ada9-8685d8153517" providerId="ADAL" clId="{AB6C9C9A-8B82-4327-A111-55137A1FC652}" dt="2023-09-18T15:51:23.172" v="1518"/>
          <ac:spMkLst>
            <pc:docMk/>
            <pc:sldMk cId="406725058" sldId="265"/>
            <ac:spMk id="3" creationId="{F58D6219-1680-3D96-00C3-63F6F07713BC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406725058" sldId="265"/>
            <ac:spMk id="4" creationId="{4D00811F-C867-C2F0-B1A1-798128704B07}"/>
          </ac:spMkLst>
        </pc:spChg>
        <pc:spChg chg="add del mod">
          <ac:chgData name="Aleksandra (Olwik) Świgoń" userId="b9ef2024-c195-4206-ada9-8685d8153517" providerId="ADAL" clId="{AB6C9C9A-8B82-4327-A111-55137A1FC652}" dt="2023-09-17T22:20:39.286" v="1003" actId="22"/>
          <ac:spMkLst>
            <pc:docMk/>
            <pc:sldMk cId="406725058" sldId="265"/>
            <ac:spMk id="5" creationId="{1A2E1F2A-6F2E-7E5B-3B3D-25E4D9F9C65F}"/>
          </ac:spMkLst>
        </pc:spChg>
        <pc:picChg chg="add mod ord">
          <ac:chgData name="Aleksandra (Olwik) Świgoń" userId="b9ef2024-c195-4206-ada9-8685d8153517" providerId="ADAL" clId="{AB6C9C9A-8B82-4327-A111-55137A1FC652}" dt="2023-09-18T15:51:29.335" v="1520" actId="167"/>
          <ac:picMkLst>
            <pc:docMk/>
            <pc:sldMk cId="406725058" sldId="265"/>
            <ac:picMk id="5" creationId="{0B95954F-6A5E-A7C1-DFFE-C0525E9AA919}"/>
          </ac:picMkLst>
        </pc:picChg>
        <pc:picChg chg="add del mod ord">
          <ac:chgData name="Aleksandra (Olwik) Świgoń" userId="b9ef2024-c195-4206-ada9-8685d8153517" providerId="ADAL" clId="{AB6C9C9A-8B82-4327-A111-55137A1FC652}" dt="2023-09-17T22:19:54.267" v="1002" actId="21"/>
          <ac:picMkLst>
            <pc:docMk/>
            <pc:sldMk cId="406725058" sldId="265"/>
            <ac:picMk id="6" creationId="{5A3BA1D1-7B43-CDDB-4022-193A49FE6A64}"/>
          </ac:picMkLst>
        </pc:picChg>
        <pc:picChg chg="add mod ord">
          <ac:chgData name="Aleksandra (Olwik) Świgoń" userId="b9ef2024-c195-4206-ada9-8685d8153517" providerId="ADAL" clId="{AB6C9C9A-8B82-4327-A111-55137A1FC652}" dt="2023-09-18T15:51:41.867" v="1523" actId="1076"/>
          <ac:picMkLst>
            <pc:docMk/>
            <pc:sldMk cId="406725058" sldId="265"/>
            <ac:picMk id="8" creationId="{E92BF90A-D820-595F-4E47-57D4F4B56CBA}"/>
          </ac:picMkLst>
        </pc:picChg>
      </pc:sldChg>
      <pc:sldChg chg="addSp delSp modSp mod">
        <pc:chgData name="Aleksandra (Olwik) Świgoń" userId="b9ef2024-c195-4206-ada9-8685d8153517" providerId="ADAL" clId="{AB6C9C9A-8B82-4327-A111-55137A1FC652}" dt="2023-09-18T15:58:51.931" v="1529" actId="1076"/>
        <pc:sldMkLst>
          <pc:docMk/>
          <pc:sldMk cId="1523118330" sldId="266"/>
        </pc:sldMkLst>
        <pc:spChg chg="del mod">
          <ac:chgData name="Aleksandra (Olwik) Świgoń" userId="b9ef2024-c195-4206-ada9-8685d8153517" providerId="ADAL" clId="{AB6C9C9A-8B82-4327-A111-55137A1FC652}" dt="2023-09-18T15:58:42.167" v="1526" actId="21"/>
          <ac:spMkLst>
            <pc:docMk/>
            <pc:sldMk cId="1523118330" sldId="266"/>
            <ac:spMk id="2" creationId="{97D53383-D031-F3EE-B46B-30B4814C8840}"/>
          </ac:spMkLst>
        </pc:spChg>
        <pc:spChg chg="del">
          <ac:chgData name="Aleksandra (Olwik) Świgoń" userId="b9ef2024-c195-4206-ada9-8685d8153517" providerId="ADAL" clId="{AB6C9C9A-8B82-4327-A111-55137A1FC652}" dt="2023-09-17T19:08:59.951" v="91" actId="22"/>
          <ac:spMkLst>
            <pc:docMk/>
            <pc:sldMk cId="1523118330" sldId="266"/>
            <ac:spMk id="3" creationId="{48C11BA3-3012-A019-27BF-4393C913C050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1523118330" sldId="266"/>
            <ac:spMk id="4" creationId="{4D00811F-C867-C2F0-B1A1-798128704B07}"/>
          </ac:spMkLst>
        </pc:spChg>
        <pc:spChg chg="add del mod">
          <ac:chgData name="Aleksandra (Olwik) Świgoń" userId="b9ef2024-c195-4206-ada9-8685d8153517" providerId="ADAL" clId="{AB6C9C9A-8B82-4327-A111-55137A1FC652}" dt="2023-09-17T22:21:26.462" v="1005" actId="22"/>
          <ac:spMkLst>
            <pc:docMk/>
            <pc:sldMk cId="1523118330" sldId="266"/>
            <ac:spMk id="5" creationId="{B4CAAABA-AE24-BD69-C026-8722E1523427}"/>
          </ac:spMkLst>
        </pc:spChg>
        <pc:picChg chg="add mod ord">
          <ac:chgData name="Aleksandra (Olwik) Świgoń" userId="b9ef2024-c195-4206-ada9-8685d8153517" providerId="ADAL" clId="{AB6C9C9A-8B82-4327-A111-55137A1FC652}" dt="2023-09-18T15:58:38.190" v="1525" actId="167"/>
          <ac:picMkLst>
            <pc:docMk/>
            <pc:sldMk cId="1523118330" sldId="266"/>
            <ac:picMk id="3" creationId="{976E32E5-A777-4B8C-E845-4266942480A1}"/>
          </ac:picMkLst>
        </pc:picChg>
        <pc:picChg chg="add del mod ord">
          <ac:chgData name="Aleksandra (Olwik) Świgoń" userId="b9ef2024-c195-4206-ada9-8685d8153517" providerId="ADAL" clId="{AB6C9C9A-8B82-4327-A111-55137A1FC652}" dt="2023-09-17T22:20:59.764" v="1004" actId="21"/>
          <ac:picMkLst>
            <pc:docMk/>
            <pc:sldMk cId="1523118330" sldId="266"/>
            <ac:picMk id="6" creationId="{F90E3A2F-0006-73C0-8DF0-6F5D49DBB595}"/>
          </ac:picMkLst>
        </pc:picChg>
        <pc:picChg chg="add mod ord">
          <ac:chgData name="Aleksandra (Olwik) Świgoń" userId="b9ef2024-c195-4206-ada9-8685d8153517" providerId="ADAL" clId="{AB6C9C9A-8B82-4327-A111-55137A1FC652}" dt="2023-09-18T15:58:51.931" v="1529" actId="1076"/>
          <ac:picMkLst>
            <pc:docMk/>
            <pc:sldMk cId="1523118330" sldId="266"/>
            <ac:picMk id="8" creationId="{00D5B003-E776-1825-93C0-CCB184E9BBB4}"/>
          </ac:picMkLst>
        </pc:picChg>
      </pc:sldChg>
      <pc:sldChg chg="addSp delSp modSp mod">
        <pc:chgData name="Aleksandra (Olwik) Świgoń" userId="b9ef2024-c195-4206-ada9-8685d8153517" providerId="ADAL" clId="{AB6C9C9A-8B82-4327-A111-55137A1FC652}" dt="2023-09-18T15:59:27.460" v="1535" actId="1076"/>
        <pc:sldMkLst>
          <pc:docMk/>
          <pc:sldMk cId="528954747" sldId="267"/>
        </pc:sldMkLst>
        <pc:spChg chg="del mod">
          <ac:chgData name="Aleksandra (Olwik) Świgoń" userId="b9ef2024-c195-4206-ada9-8685d8153517" providerId="ADAL" clId="{AB6C9C9A-8B82-4327-A111-55137A1FC652}" dt="2023-09-18T15:59:03.304" v="1530" actId="21"/>
          <ac:spMkLst>
            <pc:docMk/>
            <pc:sldMk cId="528954747" sldId="267"/>
            <ac:spMk id="2" creationId="{97D53383-D031-F3EE-B46B-30B4814C8840}"/>
          </ac:spMkLst>
        </pc:spChg>
        <pc:spChg chg="del">
          <ac:chgData name="Aleksandra (Olwik) Świgoń" userId="b9ef2024-c195-4206-ada9-8685d8153517" providerId="ADAL" clId="{AB6C9C9A-8B82-4327-A111-55137A1FC652}" dt="2023-09-17T19:50:30.962" v="92" actId="22"/>
          <ac:spMkLst>
            <pc:docMk/>
            <pc:sldMk cId="528954747" sldId="267"/>
            <ac:spMk id="3" creationId="{48C11BA3-3012-A019-27BF-4393C913C050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528954747" sldId="267"/>
            <ac:spMk id="4" creationId="{4D00811F-C867-C2F0-B1A1-798128704B07}"/>
          </ac:spMkLst>
        </pc:spChg>
        <pc:spChg chg="add del mod">
          <ac:chgData name="Aleksandra (Olwik) Świgoń" userId="b9ef2024-c195-4206-ada9-8685d8153517" providerId="ADAL" clId="{AB6C9C9A-8B82-4327-A111-55137A1FC652}" dt="2023-09-17T22:22:42.196" v="1009" actId="21"/>
          <ac:spMkLst>
            <pc:docMk/>
            <pc:sldMk cId="528954747" sldId="267"/>
            <ac:spMk id="8" creationId="{302E851A-D930-0F78-F107-AEB1789DD415}"/>
          </ac:spMkLst>
        </pc:spChg>
        <pc:picChg chg="add mod ord">
          <ac:chgData name="Aleksandra (Olwik) Świgoń" userId="b9ef2024-c195-4206-ada9-8685d8153517" providerId="ADAL" clId="{AB6C9C9A-8B82-4327-A111-55137A1FC652}" dt="2023-09-18T15:59:09.573" v="1532" actId="167"/>
          <ac:picMkLst>
            <pc:docMk/>
            <pc:sldMk cId="528954747" sldId="267"/>
            <ac:picMk id="3" creationId="{98331789-D127-D21D-6579-7CCE2335C9A1}"/>
          </ac:picMkLst>
        </pc:picChg>
        <pc:picChg chg="add mod">
          <ac:chgData name="Aleksandra (Olwik) Świgoń" userId="b9ef2024-c195-4206-ada9-8685d8153517" providerId="ADAL" clId="{AB6C9C9A-8B82-4327-A111-55137A1FC652}" dt="2023-09-18T15:59:27.460" v="1535" actId="1076"/>
          <ac:picMkLst>
            <pc:docMk/>
            <pc:sldMk cId="528954747" sldId="267"/>
            <ac:picMk id="5" creationId="{907E82F8-A836-3CBC-09B6-586364909E27}"/>
          </ac:picMkLst>
        </pc:picChg>
        <pc:picChg chg="add del mod ord">
          <ac:chgData name="Aleksandra (Olwik) Świgoń" userId="b9ef2024-c195-4206-ada9-8685d8153517" providerId="ADAL" clId="{AB6C9C9A-8B82-4327-A111-55137A1FC652}" dt="2023-09-17T22:22:35.539" v="1008" actId="21"/>
          <ac:picMkLst>
            <pc:docMk/>
            <pc:sldMk cId="528954747" sldId="267"/>
            <ac:picMk id="6" creationId="{B682D603-1D67-800A-ED1B-58D55D242579}"/>
          </ac:picMkLst>
        </pc:picChg>
      </pc:sldChg>
      <pc:sldChg chg="addSp delSp modSp mod">
        <pc:chgData name="Aleksandra (Olwik) Świgoń" userId="b9ef2024-c195-4206-ada9-8685d8153517" providerId="ADAL" clId="{AB6C9C9A-8B82-4327-A111-55137A1FC652}" dt="2023-09-18T19:48:27.619" v="2178" actId="20577"/>
        <pc:sldMkLst>
          <pc:docMk/>
          <pc:sldMk cId="935087006" sldId="268"/>
        </pc:sldMkLst>
        <pc:spChg chg="del mod">
          <ac:chgData name="Aleksandra (Olwik) Świgoń" userId="b9ef2024-c195-4206-ada9-8685d8153517" providerId="ADAL" clId="{AB6C9C9A-8B82-4327-A111-55137A1FC652}" dt="2023-09-18T15:59:44.488" v="1539" actId="21"/>
          <ac:spMkLst>
            <pc:docMk/>
            <pc:sldMk cId="935087006" sldId="268"/>
            <ac:spMk id="2" creationId="{97D53383-D031-F3EE-B46B-30B4814C8840}"/>
          </ac:spMkLst>
        </pc:spChg>
        <pc:spChg chg="del">
          <ac:chgData name="Aleksandra (Olwik) Świgoń" userId="b9ef2024-c195-4206-ada9-8685d8153517" providerId="ADAL" clId="{AB6C9C9A-8B82-4327-A111-55137A1FC652}" dt="2023-09-17T19:54:34.645" v="93" actId="22"/>
          <ac:spMkLst>
            <pc:docMk/>
            <pc:sldMk cId="935087006" sldId="268"/>
            <ac:spMk id="3" creationId="{48C11BA3-3012-A019-27BF-4393C913C050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935087006" sldId="268"/>
            <ac:spMk id="4" creationId="{4D00811F-C867-C2F0-B1A1-798128704B07}"/>
          </ac:spMkLst>
        </pc:spChg>
        <pc:spChg chg="add mod">
          <ac:chgData name="Aleksandra (Olwik) Świgoń" userId="b9ef2024-c195-4206-ada9-8685d8153517" providerId="ADAL" clId="{AB6C9C9A-8B82-4327-A111-55137A1FC652}" dt="2023-09-18T19:48:27.619" v="2178" actId="20577"/>
          <ac:spMkLst>
            <pc:docMk/>
            <pc:sldMk cId="935087006" sldId="268"/>
            <ac:spMk id="7" creationId="{5B7ED94E-54B5-87DA-AE67-30168257A3D2}"/>
          </ac:spMkLst>
        </pc:spChg>
        <pc:spChg chg="add del mod">
          <ac:chgData name="Aleksandra (Olwik) Świgoń" userId="b9ef2024-c195-4206-ada9-8685d8153517" providerId="ADAL" clId="{AB6C9C9A-8B82-4327-A111-55137A1FC652}" dt="2023-09-17T22:23:48.342" v="1016" actId="21"/>
          <ac:spMkLst>
            <pc:docMk/>
            <pc:sldMk cId="935087006" sldId="268"/>
            <ac:spMk id="9" creationId="{E81FA124-38CF-7FA9-9786-9ADE455703DD}"/>
          </ac:spMkLst>
        </pc:spChg>
        <pc:picChg chg="add mod ord">
          <ac:chgData name="Aleksandra (Olwik) Świgoń" userId="b9ef2024-c195-4206-ada9-8685d8153517" providerId="ADAL" clId="{AB6C9C9A-8B82-4327-A111-55137A1FC652}" dt="2023-09-18T15:59:41.294" v="1538" actId="167"/>
          <ac:picMkLst>
            <pc:docMk/>
            <pc:sldMk cId="935087006" sldId="268"/>
            <ac:picMk id="3" creationId="{5EDE2F34-BAFA-E4D8-0FA9-54538206BBB3}"/>
          </ac:picMkLst>
        </pc:picChg>
        <pc:picChg chg="add mod">
          <ac:chgData name="Aleksandra (Olwik) Świgoń" userId="b9ef2024-c195-4206-ada9-8685d8153517" providerId="ADAL" clId="{AB6C9C9A-8B82-4327-A111-55137A1FC652}" dt="2023-09-18T16:01:35.614" v="1558" actId="1076"/>
          <ac:picMkLst>
            <pc:docMk/>
            <pc:sldMk cId="935087006" sldId="268"/>
            <ac:picMk id="5" creationId="{3CCD3DA0-0E69-BD77-4080-6905D9576111}"/>
          </ac:picMkLst>
        </pc:picChg>
        <pc:picChg chg="add del mod ord">
          <ac:chgData name="Aleksandra (Olwik) Świgoń" userId="b9ef2024-c195-4206-ada9-8685d8153517" providerId="ADAL" clId="{AB6C9C9A-8B82-4327-A111-55137A1FC652}" dt="2023-09-17T22:23:43.219" v="1015" actId="21"/>
          <ac:picMkLst>
            <pc:docMk/>
            <pc:sldMk cId="935087006" sldId="268"/>
            <ac:picMk id="6" creationId="{926AD1BA-6FB2-0D48-BCD5-CC1CC97A92CB}"/>
          </ac:picMkLst>
        </pc:picChg>
      </pc:sldChg>
      <pc:sldChg chg="addSp delSp modSp mod">
        <pc:chgData name="Aleksandra (Olwik) Świgoń" userId="b9ef2024-c195-4206-ada9-8685d8153517" providerId="ADAL" clId="{AB6C9C9A-8B82-4327-A111-55137A1FC652}" dt="2023-09-18T16:01:12.381" v="1555" actId="1076"/>
        <pc:sldMkLst>
          <pc:docMk/>
          <pc:sldMk cId="2677659305" sldId="269"/>
        </pc:sldMkLst>
        <pc:spChg chg="del mod">
          <ac:chgData name="Aleksandra (Olwik) Świgoń" userId="b9ef2024-c195-4206-ada9-8685d8153517" providerId="ADAL" clId="{AB6C9C9A-8B82-4327-A111-55137A1FC652}" dt="2023-09-18T16:01:00.122" v="1552" actId="21"/>
          <ac:spMkLst>
            <pc:docMk/>
            <pc:sldMk cId="2677659305" sldId="269"/>
            <ac:spMk id="2" creationId="{97D53383-D031-F3EE-B46B-30B4814C8840}"/>
          </ac:spMkLst>
        </pc:spChg>
        <pc:spChg chg="del">
          <ac:chgData name="Aleksandra (Olwik) Świgoń" userId="b9ef2024-c195-4206-ada9-8685d8153517" providerId="ADAL" clId="{AB6C9C9A-8B82-4327-A111-55137A1FC652}" dt="2023-09-17T19:56:05.963" v="158" actId="22"/>
          <ac:spMkLst>
            <pc:docMk/>
            <pc:sldMk cId="2677659305" sldId="269"/>
            <ac:spMk id="3" creationId="{48C11BA3-3012-A019-27BF-4393C913C050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2677659305" sldId="269"/>
            <ac:spMk id="4" creationId="{4D00811F-C867-C2F0-B1A1-798128704B07}"/>
          </ac:spMkLst>
        </pc:spChg>
        <pc:spChg chg="add del mod">
          <ac:chgData name="Aleksandra (Olwik) Świgoń" userId="b9ef2024-c195-4206-ada9-8685d8153517" providerId="ADAL" clId="{AB6C9C9A-8B82-4327-A111-55137A1FC652}" dt="2023-09-17T22:24:44.262" v="1019" actId="22"/>
          <ac:spMkLst>
            <pc:docMk/>
            <pc:sldMk cId="2677659305" sldId="269"/>
            <ac:spMk id="5" creationId="{01281C93-5877-B6A8-DE6F-4D1EBDCD35D3}"/>
          </ac:spMkLst>
        </pc:spChg>
        <pc:picChg chg="add mod ord">
          <ac:chgData name="Aleksandra (Olwik) Świgoń" userId="b9ef2024-c195-4206-ada9-8685d8153517" providerId="ADAL" clId="{AB6C9C9A-8B82-4327-A111-55137A1FC652}" dt="2023-09-18T16:00:55.992" v="1551" actId="167"/>
          <ac:picMkLst>
            <pc:docMk/>
            <pc:sldMk cId="2677659305" sldId="269"/>
            <ac:picMk id="3" creationId="{860C9951-77A0-8F99-8C9D-4AED6BA87321}"/>
          </ac:picMkLst>
        </pc:picChg>
        <pc:picChg chg="add del mod ord">
          <ac:chgData name="Aleksandra (Olwik) Świgoń" userId="b9ef2024-c195-4206-ada9-8685d8153517" providerId="ADAL" clId="{AB6C9C9A-8B82-4327-A111-55137A1FC652}" dt="2023-09-17T22:24:06.802" v="1018" actId="21"/>
          <ac:picMkLst>
            <pc:docMk/>
            <pc:sldMk cId="2677659305" sldId="269"/>
            <ac:picMk id="6" creationId="{C6F9C455-BEA4-7CBA-EFC9-7E85D07F1F8C}"/>
          </ac:picMkLst>
        </pc:picChg>
        <pc:picChg chg="add mod ord">
          <ac:chgData name="Aleksandra (Olwik) Świgoń" userId="b9ef2024-c195-4206-ada9-8685d8153517" providerId="ADAL" clId="{AB6C9C9A-8B82-4327-A111-55137A1FC652}" dt="2023-09-18T16:01:12.381" v="1555" actId="1076"/>
          <ac:picMkLst>
            <pc:docMk/>
            <pc:sldMk cId="2677659305" sldId="269"/>
            <ac:picMk id="8" creationId="{F5F23FBF-E39D-D6CF-F2AE-53D7C3FDA79B}"/>
          </ac:picMkLst>
        </pc:picChg>
      </pc:sldChg>
      <pc:sldChg chg="addSp delSp modSp mod">
        <pc:chgData name="Aleksandra (Olwik) Świgoń" userId="b9ef2024-c195-4206-ada9-8685d8153517" providerId="ADAL" clId="{AB6C9C9A-8B82-4327-A111-55137A1FC652}" dt="2023-09-18T16:03:15.784" v="1577" actId="403"/>
        <pc:sldMkLst>
          <pc:docMk/>
          <pc:sldMk cId="2960004825" sldId="270"/>
        </pc:sldMkLst>
        <pc:spChg chg="del mod">
          <ac:chgData name="Aleksandra (Olwik) Świgoń" userId="b9ef2024-c195-4206-ada9-8685d8153517" providerId="ADAL" clId="{AB6C9C9A-8B82-4327-A111-55137A1FC652}" dt="2023-09-18T16:02:33.755" v="1566" actId="21"/>
          <ac:spMkLst>
            <pc:docMk/>
            <pc:sldMk cId="2960004825" sldId="270"/>
            <ac:spMk id="2" creationId="{97D53383-D031-F3EE-B46B-30B4814C8840}"/>
          </ac:spMkLst>
        </pc:spChg>
        <pc:spChg chg="mod">
          <ac:chgData name="Aleksandra (Olwik) Świgoń" userId="b9ef2024-c195-4206-ada9-8685d8153517" providerId="ADAL" clId="{AB6C9C9A-8B82-4327-A111-55137A1FC652}" dt="2023-09-18T16:03:15.784" v="1577" actId="403"/>
          <ac:spMkLst>
            <pc:docMk/>
            <pc:sldMk cId="2960004825" sldId="270"/>
            <ac:spMk id="3" creationId="{48C11BA3-3012-A019-27BF-4393C913C050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2960004825" sldId="270"/>
            <ac:spMk id="4" creationId="{4D00811F-C867-C2F0-B1A1-798128704B07}"/>
          </ac:spMkLst>
        </pc:spChg>
        <pc:picChg chg="add mod ord">
          <ac:chgData name="Aleksandra (Olwik) Świgoń" userId="b9ef2024-c195-4206-ada9-8685d8153517" providerId="ADAL" clId="{AB6C9C9A-8B82-4327-A111-55137A1FC652}" dt="2023-09-18T16:02:46.752" v="1571" actId="1076"/>
          <ac:picMkLst>
            <pc:docMk/>
            <pc:sldMk cId="2960004825" sldId="270"/>
            <ac:picMk id="5" creationId="{E37D79BE-9D6C-2C39-584C-D70461FC4B56}"/>
          </ac:picMkLst>
        </pc:picChg>
        <pc:picChg chg="add del">
          <ac:chgData name="Aleksandra (Olwik) Świgoń" userId="b9ef2024-c195-4206-ada9-8685d8153517" providerId="ADAL" clId="{AB6C9C9A-8B82-4327-A111-55137A1FC652}" dt="2023-09-17T22:25:19.074" v="1020" actId="21"/>
          <ac:picMkLst>
            <pc:docMk/>
            <pc:sldMk cId="2960004825" sldId="270"/>
            <ac:picMk id="6" creationId="{B547E6AC-D514-119F-90A1-0C783E0B3488}"/>
          </ac:picMkLst>
        </pc:picChg>
        <pc:picChg chg="add mod">
          <ac:chgData name="Aleksandra (Olwik) Świgoń" userId="b9ef2024-c195-4206-ada9-8685d8153517" providerId="ADAL" clId="{AB6C9C9A-8B82-4327-A111-55137A1FC652}" dt="2023-09-18T16:03:03.678" v="1575" actId="1076"/>
          <ac:picMkLst>
            <pc:docMk/>
            <pc:sldMk cId="2960004825" sldId="270"/>
            <ac:picMk id="7" creationId="{966A5A6E-366D-3062-F94E-9E21D6002AE2}"/>
          </ac:picMkLst>
        </pc:picChg>
      </pc:sldChg>
      <pc:sldChg chg="addSp delSp modSp mod">
        <pc:chgData name="Aleksandra (Olwik) Świgoń" userId="b9ef2024-c195-4206-ada9-8685d8153517" providerId="ADAL" clId="{AB6C9C9A-8B82-4327-A111-55137A1FC652}" dt="2023-09-18T16:05:44.064" v="1605" actId="1076"/>
        <pc:sldMkLst>
          <pc:docMk/>
          <pc:sldMk cId="1518495126" sldId="271"/>
        </pc:sldMkLst>
        <pc:spChg chg="del mod">
          <ac:chgData name="Aleksandra (Olwik) Świgoń" userId="b9ef2024-c195-4206-ada9-8685d8153517" providerId="ADAL" clId="{AB6C9C9A-8B82-4327-A111-55137A1FC652}" dt="2023-09-18T16:05:25.485" v="1600" actId="21"/>
          <ac:spMkLst>
            <pc:docMk/>
            <pc:sldMk cId="1518495126" sldId="271"/>
            <ac:spMk id="2" creationId="{97D53383-D031-F3EE-B46B-30B4814C8840}"/>
          </ac:spMkLst>
        </pc:spChg>
        <pc:spChg chg="del">
          <ac:chgData name="Aleksandra (Olwik) Świgoń" userId="b9ef2024-c195-4206-ada9-8685d8153517" providerId="ADAL" clId="{AB6C9C9A-8B82-4327-A111-55137A1FC652}" dt="2023-09-17T20:05:09.463" v="162" actId="22"/>
          <ac:spMkLst>
            <pc:docMk/>
            <pc:sldMk cId="1518495126" sldId="271"/>
            <ac:spMk id="3" creationId="{48C11BA3-3012-A019-27BF-4393C913C050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1518495126" sldId="271"/>
            <ac:spMk id="4" creationId="{4D00811F-C867-C2F0-B1A1-798128704B07}"/>
          </ac:spMkLst>
        </pc:spChg>
        <pc:spChg chg="add del mod">
          <ac:chgData name="Aleksandra (Olwik) Świgoń" userId="b9ef2024-c195-4206-ada9-8685d8153517" providerId="ADAL" clId="{AB6C9C9A-8B82-4327-A111-55137A1FC652}" dt="2023-09-17T22:27:25.590" v="1023" actId="22"/>
          <ac:spMkLst>
            <pc:docMk/>
            <pc:sldMk cId="1518495126" sldId="271"/>
            <ac:spMk id="5" creationId="{19884BBE-FE2D-9201-98DA-C18438398753}"/>
          </ac:spMkLst>
        </pc:spChg>
        <pc:picChg chg="add mod ord">
          <ac:chgData name="Aleksandra (Olwik) Świgoń" userId="b9ef2024-c195-4206-ada9-8685d8153517" providerId="ADAL" clId="{AB6C9C9A-8B82-4327-A111-55137A1FC652}" dt="2023-09-18T16:03:58.706" v="1579" actId="167"/>
          <ac:picMkLst>
            <pc:docMk/>
            <pc:sldMk cId="1518495126" sldId="271"/>
            <ac:picMk id="3" creationId="{C153D565-1CE6-DE38-06A1-3D97F21AF05E}"/>
          </ac:picMkLst>
        </pc:picChg>
        <pc:picChg chg="add del mod ord">
          <ac:chgData name="Aleksandra (Olwik) Świgoń" userId="b9ef2024-c195-4206-ada9-8685d8153517" providerId="ADAL" clId="{AB6C9C9A-8B82-4327-A111-55137A1FC652}" dt="2023-09-17T22:26:19.588" v="1022" actId="21"/>
          <ac:picMkLst>
            <pc:docMk/>
            <pc:sldMk cId="1518495126" sldId="271"/>
            <ac:picMk id="6" creationId="{F00D9DE7-AB17-28BB-0EF8-B8537924302C}"/>
          </ac:picMkLst>
        </pc:picChg>
        <pc:picChg chg="add mod ord">
          <ac:chgData name="Aleksandra (Olwik) Świgoń" userId="b9ef2024-c195-4206-ada9-8685d8153517" providerId="ADAL" clId="{AB6C9C9A-8B82-4327-A111-55137A1FC652}" dt="2023-09-18T16:05:44.064" v="1605" actId="1076"/>
          <ac:picMkLst>
            <pc:docMk/>
            <pc:sldMk cId="1518495126" sldId="271"/>
            <ac:picMk id="8" creationId="{F8D5B39A-1D59-92D4-6835-096F3E4D2800}"/>
          </ac:picMkLst>
        </pc:picChg>
      </pc:sldChg>
      <pc:sldChg chg="addSp delSp modSp mod">
        <pc:chgData name="Aleksandra (Olwik) Świgoń" userId="b9ef2024-c195-4206-ada9-8685d8153517" providerId="ADAL" clId="{AB6C9C9A-8B82-4327-A111-55137A1FC652}" dt="2023-09-18T16:08:00.041" v="1630" actId="14100"/>
        <pc:sldMkLst>
          <pc:docMk/>
          <pc:sldMk cId="139522612" sldId="272"/>
        </pc:sldMkLst>
        <pc:spChg chg="del mod">
          <ac:chgData name="Aleksandra (Olwik) Świgoń" userId="b9ef2024-c195-4206-ada9-8685d8153517" providerId="ADAL" clId="{AB6C9C9A-8B82-4327-A111-55137A1FC652}" dt="2023-09-18T16:05:56.134" v="1607" actId="21"/>
          <ac:spMkLst>
            <pc:docMk/>
            <pc:sldMk cId="139522612" sldId="272"/>
            <ac:spMk id="2" creationId="{97D53383-D031-F3EE-B46B-30B4814C8840}"/>
          </ac:spMkLst>
        </pc:spChg>
        <pc:spChg chg="del">
          <ac:chgData name="Aleksandra (Olwik) Świgoń" userId="b9ef2024-c195-4206-ada9-8685d8153517" providerId="ADAL" clId="{AB6C9C9A-8B82-4327-A111-55137A1FC652}" dt="2023-09-17T20:07:04.896" v="163" actId="22"/>
          <ac:spMkLst>
            <pc:docMk/>
            <pc:sldMk cId="139522612" sldId="272"/>
            <ac:spMk id="3" creationId="{48C11BA3-3012-A019-27BF-4393C913C050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139522612" sldId="272"/>
            <ac:spMk id="4" creationId="{4D00811F-C867-C2F0-B1A1-798128704B07}"/>
          </ac:spMkLst>
        </pc:spChg>
        <pc:spChg chg="add del mod">
          <ac:chgData name="Aleksandra (Olwik) Świgoń" userId="b9ef2024-c195-4206-ada9-8685d8153517" providerId="ADAL" clId="{AB6C9C9A-8B82-4327-A111-55137A1FC652}" dt="2023-09-17T22:29:30.575" v="1029" actId="22"/>
          <ac:spMkLst>
            <pc:docMk/>
            <pc:sldMk cId="139522612" sldId="272"/>
            <ac:spMk id="9" creationId="{260A21D5-72A2-10FC-572D-D4CF76BA3EB5}"/>
          </ac:spMkLst>
        </pc:spChg>
        <pc:picChg chg="add mod ord">
          <ac:chgData name="Aleksandra (Olwik) Świgoń" userId="b9ef2024-c195-4206-ada9-8685d8153517" providerId="ADAL" clId="{AB6C9C9A-8B82-4327-A111-55137A1FC652}" dt="2023-09-18T16:04:43.139" v="1588" actId="167"/>
          <ac:picMkLst>
            <pc:docMk/>
            <pc:sldMk cId="139522612" sldId="272"/>
            <ac:picMk id="3" creationId="{B749FE0B-DC49-8AFB-79F7-F44E1CF3BE54}"/>
          </ac:picMkLst>
        </pc:picChg>
        <pc:picChg chg="add mod">
          <ac:chgData name="Aleksandra (Olwik) Świgoń" userId="b9ef2024-c195-4206-ada9-8685d8153517" providerId="ADAL" clId="{AB6C9C9A-8B82-4327-A111-55137A1FC652}" dt="2023-09-18T16:06:46.529" v="1621" actId="1076"/>
          <ac:picMkLst>
            <pc:docMk/>
            <pc:sldMk cId="139522612" sldId="272"/>
            <ac:picMk id="5" creationId="{818E2C13-B536-7BF3-83AB-548EF781FF8A}"/>
          </ac:picMkLst>
        </pc:picChg>
        <pc:picChg chg="add del mod ord">
          <ac:chgData name="Aleksandra (Olwik) Świgoń" userId="b9ef2024-c195-4206-ada9-8685d8153517" providerId="ADAL" clId="{AB6C9C9A-8B82-4327-A111-55137A1FC652}" dt="2023-09-17T22:29:08.211" v="1028" actId="21"/>
          <ac:picMkLst>
            <pc:docMk/>
            <pc:sldMk cId="139522612" sldId="272"/>
            <ac:picMk id="6" creationId="{75CEF800-2B46-C975-8E13-5AEEEDA67846}"/>
          </ac:picMkLst>
        </pc:picChg>
        <pc:picChg chg="add del mod">
          <ac:chgData name="Aleksandra (Olwik) Świgoń" userId="b9ef2024-c195-4206-ada9-8685d8153517" providerId="ADAL" clId="{AB6C9C9A-8B82-4327-A111-55137A1FC652}" dt="2023-09-17T22:28:13.378" v="1024" actId="21"/>
          <ac:picMkLst>
            <pc:docMk/>
            <pc:sldMk cId="139522612" sldId="272"/>
            <ac:picMk id="8" creationId="{4B7F47F1-92A0-0CDF-33A3-3733B5ECA518}"/>
          </ac:picMkLst>
        </pc:picChg>
        <pc:picChg chg="add mod ord">
          <ac:chgData name="Aleksandra (Olwik) Świgoń" userId="b9ef2024-c195-4206-ada9-8685d8153517" providerId="ADAL" clId="{AB6C9C9A-8B82-4327-A111-55137A1FC652}" dt="2023-09-18T16:06:36.065" v="1620" actId="1076"/>
          <ac:picMkLst>
            <pc:docMk/>
            <pc:sldMk cId="139522612" sldId="272"/>
            <ac:picMk id="11" creationId="{0000A179-80CD-346C-3F77-9B143485781E}"/>
          </ac:picMkLst>
        </pc:picChg>
        <pc:cxnChg chg="add del">
          <ac:chgData name="Aleksandra (Olwik) Świgoń" userId="b9ef2024-c195-4206-ada9-8685d8153517" providerId="ADAL" clId="{AB6C9C9A-8B82-4327-A111-55137A1FC652}" dt="2023-09-18T16:07:17.547" v="1623" actId="11529"/>
          <ac:cxnSpMkLst>
            <pc:docMk/>
            <pc:sldMk cId="139522612" sldId="272"/>
            <ac:cxnSpMk id="7" creationId="{BDD2B919-6E83-FEA3-DDB4-DF95FE7BF738}"/>
          </ac:cxnSpMkLst>
        </pc:cxnChg>
        <pc:cxnChg chg="add mod">
          <ac:chgData name="Aleksandra (Olwik) Świgoń" userId="b9ef2024-c195-4206-ada9-8685d8153517" providerId="ADAL" clId="{AB6C9C9A-8B82-4327-A111-55137A1FC652}" dt="2023-09-18T16:07:48.178" v="1626" actId="14100"/>
          <ac:cxnSpMkLst>
            <pc:docMk/>
            <pc:sldMk cId="139522612" sldId="272"/>
            <ac:cxnSpMk id="8" creationId="{26C3DD2A-1787-3CBE-90B8-4092B8B208A7}"/>
          </ac:cxnSpMkLst>
        </pc:cxnChg>
        <pc:cxnChg chg="add mod">
          <ac:chgData name="Aleksandra (Olwik) Świgoń" userId="b9ef2024-c195-4206-ada9-8685d8153517" providerId="ADAL" clId="{AB6C9C9A-8B82-4327-A111-55137A1FC652}" dt="2023-09-18T16:08:00.041" v="1630" actId="14100"/>
          <ac:cxnSpMkLst>
            <pc:docMk/>
            <pc:sldMk cId="139522612" sldId="272"/>
            <ac:cxnSpMk id="12" creationId="{FCEBE857-7807-DCE4-A91C-D7A4CD8EE57B}"/>
          </ac:cxnSpMkLst>
        </pc:cxnChg>
      </pc:sldChg>
      <pc:sldChg chg="addSp delSp modSp mod ord">
        <pc:chgData name="Aleksandra (Olwik) Świgoń" userId="b9ef2024-c195-4206-ada9-8685d8153517" providerId="ADAL" clId="{AB6C9C9A-8B82-4327-A111-55137A1FC652}" dt="2023-09-18T16:20:47.132" v="1766" actId="1076"/>
        <pc:sldMkLst>
          <pc:docMk/>
          <pc:sldMk cId="3147510707" sldId="273"/>
        </pc:sldMkLst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3147510707" sldId="273"/>
            <ac:spMk id="2" creationId="{97D53383-D031-F3EE-B46B-30B4814C8840}"/>
          </ac:spMkLst>
        </pc:spChg>
        <pc:spChg chg="del">
          <ac:chgData name="Aleksandra (Olwik) Świgoń" userId="b9ef2024-c195-4206-ada9-8685d8153517" providerId="ADAL" clId="{AB6C9C9A-8B82-4327-A111-55137A1FC652}" dt="2023-09-17T20:41:06.208" v="438" actId="22"/>
          <ac:spMkLst>
            <pc:docMk/>
            <pc:sldMk cId="3147510707" sldId="273"/>
            <ac:spMk id="3" creationId="{48C11BA3-3012-A019-27BF-4393C913C050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3147510707" sldId="273"/>
            <ac:spMk id="4" creationId="{4D00811F-C867-C2F0-B1A1-798128704B07}"/>
          </ac:spMkLst>
        </pc:spChg>
        <pc:spChg chg="add del mod">
          <ac:chgData name="Aleksandra (Olwik) Świgoń" userId="b9ef2024-c195-4206-ada9-8685d8153517" providerId="ADAL" clId="{AB6C9C9A-8B82-4327-A111-55137A1FC652}" dt="2023-09-17T22:43:01.478" v="1059" actId="22"/>
          <ac:spMkLst>
            <pc:docMk/>
            <pc:sldMk cId="3147510707" sldId="273"/>
            <ac:spMk id="5" creationId="{D073FC5E-ACBA-2FB7-A469-199418A9F699}"/>
          </ac:spMkLst>
        </pc:spChg>
        <pc:spChg chg="add mod">
          <ac:chgData name="Aleksandra (Olwik) Świgoń" userId="b9ef2024-c195-4206-ada9-8685d8153517" providerId="ADAL" clId="{AB6C9C9A-8B82-4327-A111-55137A1FC652}" dt="2023-09-18T16:20:42.339" v="1764" actId="14100"/>
          <ac:spMkLst>
            <pc:docMk/>
            <pc:sldMk cId="3147510707" sldId="273"/>
            <ac:spMk id="10" creationId="{FFB79D3E-8273-B316-B3FD-36F5B7EC00E6}"/>
          </ac:spMkLst>
        </pc:spChg>
        <pc:picChg chg="add mod ord">
          <ac:chgData name="Aleksandra (Olwik) Świgoń" userId="b9ef2024-c195-4206-ada9-8685d8153517" providerId="ADAL" clId="{AB6C9C9A-8B82-4327-A111-55137A1FC652}" dt="2023-09-18T16:10:04.688" v="1652" actId="167"/>
          <ac:picMkLst>
            <pc:docMk/>
            <pc:sldMk cId="3147510707" sldId="273"/>
            <ac:picMk id="3" creationId="{BE05EEF2-72AA-2707-5A85-81908297227C}"/>
          </ac:picMkLst>
        </pc:picChg>
        <pc:picChg chg="add del mod ord">
          <ac:chgData name="Aleksandra (Olwik) Świgoń" userId="b9ef2024-c195-4206-ada9-8685d8153517" providerId="ADAL" clId="{AB6C9C9A-8B82-4327-A111-55137A1FC652}" dt="2023-09-17T22:42:39.907" v="1058" actId="21"/>
          <ac:picMkLst>
            <pc:docMk/>
            <pc:sldMk cId="3147510707" sldId="273"/>
            <ac:picMk id="6" creationId="{8EDC2E9D-FE46-94CD-A6E3-5C2F1666906F}"/>
          </ac:picMkLst>
        </pc:picChg>
        <pc:picChg chg="add del mod">
          <ac:chgData name="Aleksandra (Olwik) Świgoń" userId="b9ef2024-c195-4206-ada9-8685d8153517" providerId="ADAL" clId="{AB6C9C9A-8B82-4327-A111-55137A1FC652}" dt="2023-09-17T22:43:14.090" v="1061" actId="21"/>
          <ac:picMkLst>
            <pc:docMk/>
            <pc:sldMk cId="3147510707" sldId="273"/>
            <ac:picMk id="8" creationId="{DD0D0FE3-0319-AE77-145F-4CD66B7339C6}"/>
          </ac:picMkLst>
        </pc:picChg>
        <pc:picChg chg="add mod ord">
          <ac:chgData name="Aleksandra (Olwik) Świgoń" userId="b9ef2024-c195-4206-ada9-8685d8153517" providerId="ADAL" clId="{AB6C9C9A-8B82-4327-A111-55137A1FC652}" dt="2023-09-18T16:20:47.132" v="1766" actId="1076"/>
          <ac:picMkLst>
            <pc:docMk/>
            <pc:sldMk cId="3147510707" sldId="273"/>
            <ac:picMk id="9" creationId="{A6DC304F-09E9-C8BF-CBE3-95E1C4FE6852}"/>
          </ac:picMkLst>
        </pc:picChg>
        <pc:picChg chg="add mod">
          <ac:chgData name="Aleksandra (Olwik) Świgoń" userId="b9ef2024-c195-4206-ada9-8685d8153517" providerId="ADAL" clId="{AB6C9C9A-8B82-4327-A111-55137A1FC652}" dt="2023-09-18T16:20:45.586" v="1765" actId="1076"/>
          <ac:picMkLst>
            <pc:docMk/>
            <pc:sldMk cId="3147510707" sldId="273"/>
            <ac:picMk id="12" creationId="{D7FD35E6-9066-7AE1-4892-7A0554A1EF79}"/>
          </ac:picMkLst>
        </pc:picChg>
      </pc:sldChg>
      <pc:sldChg chg="addSp delSp modSp mod ord">
        <pc:chgData name="Aleksandra (Olwik) Świgoń" userId="b9ef2024-c195-4206-ada9-8685d8153517" providerId="ADAL" clId="{AB6C9C9A-8B82-4327-A111-55137A1FC652}" dt="2023-09-18T16:08:31.050" v="1634" actId="1076"/>
        <pc:sldMkLst>
          <pc:docMk/>
          <pc:sldMk cId="2954881617" sldId="274"/>
        </pc:sldMkLst>
        <pc:spChg chg="del mod">
          <ac:chgData name="Aleksandra (Olwik) Świgoń" userId="b9ef2024-c195-4206-ada9-8685d8153517" providerId="ADAL" clId="{AB6C9C9A-8B82-4327-A111-55137A1FC652}" dt="2023-09-18T16:08:21" v="1631" actId="21"/>
          <ac:spMkLst>
            <pc:docMk/>
            <pc:sldMk cId="2954881617" sldId="274"/>
            <ac:spMk id="2" creationId="{97D53383-D031-F3EE-B46B-30B4814C8840}"/>
          </ac:spMkLst>
        </pc:spChg>
        <pc:spChg chg="del">
          <ac:chgData name="Aleksandra (Olwik) Świgoń" userId="b9ef2024-c195-4206-ada9-8685d8153517" providerId="ADAL" clId="{AB6C9C9A-8B82-4327-A111-55137A1FC652}" dt="2023-09-17T20:14:00.638" v="171" actId="22"/>
          <ac:spMkLst>
            <pc:docMk/>
            <pc:sldMk cId="2954881617" sldId="274"/>
            <ac:spMk id="3" creationId="{48C11BA3-3012-A019-27BF-4393C913C050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2954881617" sldId="274"/>
            <ac:spMk id="4" creationId="{4D00811F-C867-C2F0-B1A1-798128704B07}"/>
          </ac:spMkLst>
        </pc:spChg>
        <pc:spChg chg="add del mod">
          <ac:chgData name="Aleksandra (Olwik) Świgoń" userId="b9ef2024-c195-4206-ada9-8685d8153517" providerId="ADAL" clId="{AB6C9C9A-8B82-4327-A111-55137A1FC652}" dt="2023-09-17T22:32:56.814" v="1032" actId="22"/>
          <ac:spMkLst>
            <pc:docMk/>
            <pc:sldMk cId="2954881617" sldId="274"/>
            <ac:spMk id="5" creationId="{C45FC57F-A8D2-40B5-A1D2-2357DA108591}"/>
          </ac:spMkLst>
        </pc:spChg>
        <pc:picChg chg="add mod ord">
          <ac:chgData name="Aleksandra (Olwik) Świgoń" userId="b9ef2024-c195-4206-ada9-8685d8153517" providerId="ADAL" clId="{AB6C9C9A-8B82-4327-A111-55137A1FC652}" dt="2023-09-18T16:04:47.354" v="1590" actId="167"/>
          <ac:picMkLst>
            <pc:docMk/>
            <pc:sldMk cId="2954881617" sldId="274"/>
            <ac:picMk id="3" creationId="{94325B16-2646-705D-39FD-B4BE34A42956}"/>
          </ac:picMkLst>
        </pc:picChg>
        <pc:picChg chg="add del mod ord">
          <ac:chgData name="Aleksandra (Olwik) Świgoń" userId="b9ef2024-c195-4206-ada9-8685d8153517" providerId="ADAL" clId="{AB6C9C9A-8B82-4327-A111-55137A1FC652}" dt="2023-09-17T22:30:29.083" v="1031" actId="21"/>
          <ac:picMkLst>
            <pc:docMk/>
            <pc:sldMk cId="2954881617" sldId="274"/>
            <ac:picMk id="6" creationId="{6B447DCB-865F-925A-D773-5A257FFC1F6D}"/>
          </ac:picMkLst>
        </pc:picChg>
        <pc:picChg chg="add mod ord">
          <ac:chgData name="Aleksandra (Olwik) Świgoń" userId="b9ef2024-c195-4206-ada9-8685d8153517" providerId="ADAL" clId="{AB6C9C9A-8B82-4327-A111-55137A1FC652}" dt="2023-09-18T16:08:31.050" v="1634" actId="1076"/>
          <ac:picMkLst>
            <pc:docMk/>
            <pc:sldMk cId="2954881617" sldId="274"/>
            <ac:picMk id="8" creationId="{70D3C7B3-55D2-7A4F-B781-C6F66581147E}"/>
          </ac:picMkLst>
        </pc:picChg>
      </pc:sldChg>
      <pc:sldChg chg="addSp delSp modSp mod ord">
        <pc:chgData name="Aleksandra (Olwik) Świgoń" userId="b9ef2024-c195-4206-ada9-8685d8153517" providerId="ADAL" clId="{AB6C9C9A-8B82-4327-A111-55137A1FC652}" dt="2023-09-18T19:50:26.994" v="2222" actId="1038"/>
        <pc:sldMkLst>
          <pc:docMk/>
          <pc:sldMk cId="1524147485" sldId="275"/>
        </pc:sldMkLst>
        <pc:spChg chg="mod">
          <ac:chgData name="Aleksandra (Olwik) Świgoń" userId="b9ef2024-c195-4206-ada9-8685d8153517" providerId="ADAL" clId="{AB6C9C9A-8B82-4327-A111-55137A1FC652}" dt="2023-09-18T19:35:50.154" v="2128" actId="403"/>
          <ac:spMkLst>
            <pc:docMk/>
            <pc:sldMk cId="1524147485" sldId="275"/>
            <ac:spMk id="2" creationId="{97D53383-D031-F3EE-B46B-30B4814C8840}"/>
          </ac:spMkLst>
        </pc:spChg>
        <pc:spChg chg="del">
          <ac:chgData name="Aleksandra (Olwik) Świgoń" userId="b9ef2024-c195-4206-ada9-8685d8153517" providerId="ADAL" clId="{AB6C9C9A-8B82-4327-A111-55137A1FC652}" dt="2023-09-17T20:16:05.379" v="174" actId="22"/>
          <ac:spMkLst>
            <pc:docMk/>
            <pc:sldMk cId="1524147485" sldId="275"/>
            <ac:spMk id="3" creationId="{48C11BA3-3012-A019-27BF-4393C913C050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1524147485" sldId="275"/>
            <ac:spMk id="4" creationId="{4D00811F-C867-C2F0-B1A1-798128704B07}"/>
          </ac:spMkLst>
        </pc:spChg>
        <pc:spChg chg="add del mod">
          <ac:chgData name="Aleksandra (Olwik) Świgoń" userId="b9ef2024-c195-4206-ada9-8685d8153517" providerId="ADAL" clId="{AB6C9C9A-8B82-4327-A111-55137A1FC652}" dt="2023-09-17T22:35:16.533" v="1034" actId="22"/>
          <ac:spMkLst>
            <pc:docMk/>
            <pc:sldMk cId="1524147485" sldId="275"/>
            <ac:spMk id="5" creationId="{58D933F3-2791-1139-EDDB-A0A264E36C5F}"/>
          </ac:spMkLst>
        </pc:spChg>
        <pc:spChg chg="add mod">
          <ac:chgData name="Aleksandra (Olwik) Świgoń" userId="b9ef2024-c195-4206-ada9-8685d8153517" providerId="ADAL" clId="{AB6C9C9A-8B82-4327-A111-55137A1FC652}" dt="2023-09-18T19:49:50.890" v="2204" actId="1076"/>
          <ac:spMkLst>
            <pc:docMk/>
            <pc:sldMk cId="1524147485" sldId="275"/>
            <ac:spMk id="5" creationId="{FBFBAEDC-7CC3-1761-8A31-A5F805D3A9BA}"/>
          </ac:spMkLst>
        </pc:spChg>
        <pc:spChg chg="add mod">
          <ac:chgData name="Aleksandra (Olwik) Świgoń" userId="b9ef2024-c195-4206-ada9-8685d8153517" providerId="ADAL" clId="{AB6C9C9A-8B82-4327-A111-55137A1FC652}" dt="2023-09-18T19:50:20.442" v="2221" actId="1037"/>
          <ac:spMkLst>
            <pc:docMk/>
            <pc:sldMk cId="1524147485" sldId="275"/>
            <ac:spMk id="6" creationId="{EC3506BD-E669-929A-AD49-728E3461586C}"/>
          </ac:spMkLst>
        </pc:spChg>
        <pc:picChg chg="add mod ord">
          <ac:chgData name="Aleksandra (Olwik) Świgoń" userId="b9ef2024-c195-4206-ada9-8685d8153517" providerId="ADAL" clId="{AB6C9C9A-8B82-4327-A111-55137A1FC652}" dt="2023-09-18T16:11:21.740" v="1660" actId="14100"/>
          <ac:picMkLst>
            <pc:docMk/>
            <pc:sldMk cId="1524147485" sldId="275"/>
            <ac:picMk id="3" creationId="{20A25026-8A48-0764-70AF-7AB1E6A6910B}"/>
          </ac:picMkLst>
        </pc:picChg>
        <pc:picChg chg="add del mod ord">
          <ac:chgData name="Aleksandra (Olwik) Świgoń" userId="b9ef2024-c195-4206-ada9-8685d8153517" providerId="ADAL" clId="{AB6C9C9A-8B82-4327-A111-55137A1FC652}" dt="2023-09-17T22:33:54.900" v="1033" actId="21"/>
          <ac:picMkLst>
            <pc:docMk/>
            <pc:sldMk cId="1524147485" sldId="275"/>
            <ac:picMk id="6" creationId="{95A7E7BA-02F6-9C7C-C568-9515210F8ADB}"/>
          </ac:picMkLst>
        </pc:picChg>
        <pc:picChg chg="add del mod">
          <ac:chgData name="Aleksandra (Olwik) Świgoń" userId="b9ef2024-c195-4206-ada9-8685d8153517" providerId="ADAL" clId="{AB6C9C9A-8B82-4327-A111-55137A1FC652}" dt="2023-09-17T22:35:20.170" v="1036" actId="21"/>
          <ac:picMkLst>
            <pc:docMk/>
            <pc:sldMk cId="1524147485" sldId="275"/>
            <ac:picMk id="8" creationId="{E13322A3-A2B6-56E9-11DA-6EC472173C91}"/>
          </ac:picMkLst>
        </pc:picChg>
        <pc:picChg chg="add mod ord">
          <ac:chgData name="Aleksandra (Olwik) Świgoń" userId="b9ef2024-c195-4206-ada9-8685d8153517" providerId="ADAL" clId="{AB6C9C9A-8B82-4327-A111-55137A1FC652}" dt="2023-09-18T19:49:41.810" v="2202" actId="1076"/>
          <ac:picMkLst>
            <pc:docMk/>
            <pc:sldMk cId="1524147485" sldId="275"/>
            <ac:picMk id="9" creationId="{2E767835-F4F0-9334-2082-1098B52CD7E0}"/>
          </ac:picMkLst>
        </pc:picChg>
        <pc:picChg chg="add mod">
          <ac:chgData name="Aleksandra (Olwik) Świgoń" userId="b9ef2024-c195-4206-ada9-8685d8153517" providerId="ADAL" clId="{AB6C9C9A-8B82-4327-A111-55137A1FC652}" dt="2023-09-18T19:50:26.994" v="2222" actId="1038"/>
          <ac:picMkLst>
            <pc:docMk/>
            <pc:sldMk cId="1524147485" sldId="275"/>
            <ac:picMk id="11" creationId="{926540E8-1847-FD6F-470B-16B22330194B}"/>
          </ac:picMkLst>
        </pc:picChg>
      </pc:sldChg>
      <pc:sldChg chg="addSp delSp modSp mod ord">
        <pc:chgData name="Aleksandra (Olwik) Świgoń" userId="b9ef2024-c195-4206-ada9-8685d8153517" providerId="ADAL" clId="{AB6C9C9A-8B82-4327-A111-55137A1FC652}" dt="2023-09-18T16:16:23.906" v="1694" actId="21"/>
        <pc:sldMkLst>
          <pc:docMk/>
          <pc:sldMk cId="2444724708" sldId="276"/>
        </pc:sldMkLst>
        <pc:spChg chg="del mod">
          <ac:chgData name="Aleksandra (Olwik) Świgoń" userId="b9ef2024-c195-4206-ada9-8685d8153517" providerId="ADAL" clId="{AB6C9C9A-8B82-4327-A111-55137A1FC652}" dt="2023-09-18T16:14:19.412" v="1664" actId="21"/>
          <ac:spMkLst>
            <pc:docMk/>
            <pc:sldMk cId="2444724708" sldId="276"/>
            <ac:spMk id="2" creationId="{97D53383-D031-F3EE-B46B-30B4814C8840}"/>
          </ac:spMkLst>
        </pc:spChg>
        <pc:spChg chg="mod">
          <ac:chgData name="Aleksandra (Olwik) Świgoń" userId="b9ef2024-c195-4206-ada9-8685d8153517" providerId="ADAL" clId="{AB6C9C9A-8B82-4327-A111-55137A1FC652}" dt="2023-09-18T16:15:52.472" v="1689" actId="14100"/>
          <ac:spMkLst>
            <pc:docMk/>
            <pc:sldMk cId="2444724708" sldId="276"/>
            <ac:spMk id="3" creationId="{48C11BA3-3012-A019-27BF-4393C913C050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2444724708" sldId="276"/>
            <ac:spMk id="4" creationId="{4D00811F-C867-C2F0-B1A1-798128704B07}"/>
          </ac:spMkLst>
        </pc:spChg>
        <pc:picChg chg="add mod ord">
          <ac:chgData name="Aleksandra (Olwik) Świgoń" userId="b9ef2024-c195-4206-ada9-8685d8153517" providerId="ADAL" clId="{AB6C9C9A-8B82-4327-A111-55137A1FC652}" dt="2023-09-18T16:04:54.043" v="1592" actId="167"/>
          <ac:picMkLst>
            <pc:docMk/>
            <pc:sldMk cId="2444724708" sldId="276"/>
            <ac:picMk id="5" creationId="{4739A7F8-8159-4F1E-D721-D15208BD1F60}"/>
          </ac:picMkLst>
        </pc:picChg>
        <pc:picChg chg="add del mod modCrop">
          <ac:chgData name="Aleksandra (Olwik) Świgoń" userId="b9ef2024-c195-4206-ada9-8685d8153517" providerId="ADAL" clId="{AB6C9C9A-8B82-4327-A111-55137A1FC652}" dt="2023-09-17T22:36:36.867" v="1042" actId="21"/>
          <ac:picMkLst>
            <pc:docMk/>
            <pc:sldMk cId="2444724708" sldId="276"/>
            <ac:picMk id="6" creationId="{7EE6A3E5-D53B-E4DD-CD60-827E1BC81671}"/>
          </ac:picMkLst>
        </pc:picChg>
        <pc:picChg chg="add mod">
          <ac:chgData name="Aleksandra (Olwik) Świgoń" userId="b9ef2024-c195-4206-ada9-8685d8153517" providerId="ADAL" clId="{AB6C9C9A-8B82-4327-A111-55137A1FC652}" dt="2023-09-18T16:15:03.775" v="1676" actId="1076"/>
          <ac:picMkLst>
            <pc:docMk/>
            <pc:sldMk cId="2444724708" sldId="276"/>
            <ac:picMk id="7" creationId="{BED82587-70BE-B480-5015-51AA1B6A7117}"/>
          </ac:picMkLst>
        </pc:picChg>
        <pc:picChg chg="add del mod">
          <ac:chgData name="Aleksandra (Olwik) Świgoń" userId="b9ef2024-c195-4206-ada9-8685d8153517" providerId="ADAL" clId="{AB6C9C9A-8B82-4327-A111-55137A1FC652}" dt="2023-09-17T22:37:18.121" v="1045" actId="21"/>
          <ac:picMkLst>
            <pc:docMk/>
            <pc:sldMk cId="2444724708" sldId="276"/>
            <ac:picMk id="8" creationId="{95413C6A-41F3-30C7-42F9-6E3F31835F5A}"/>
          </ac:picMkLst>
        </pc:picChg>
        <pc:picChg chg="add mod">
          <ac:chgData name="Aleksandra (Olwik) Świgoń" userId="b9ef2024-c195-4206-ada9-8685d8153517" providerId="ADAL" clId="{AB6C9C9A-8B82-4327-A111-55137A1FC652}" dt="2023-09-18T16:14:45.231" v="1671" actId="1076"/>
          <ac:picMkLst>
            <pc:docMk/>
            <pc:sldMk cId="2444724708" sldId="276"/>
            <ac:picMk id="10" creationId="{53BB65A9-F4D9-AA14-2FDE-B8E2D0099ACC}"/>
          </ac:picMkLst>
        </pc:picChg>
        <pc:cxnChg chg="add del mod">
          <ac:chgData name="Aleksandra (Olwik) Świgoń" userId="b9ef2024-c195-4206-ada9-8685d8153517" providerId="ADAL" clId="{AB6C9C9A-8B82-4327-A111-55137A1FC652}" dt="2023-09-18T16:16:23.906" v="1694" actId="21"/>
          <ac:cxnSpMkLst>
            <pc:docMk/>
            <pc:sldMk cId="2444724708" sldId="276"/>
            <ac:cxnSpMk id="6" creationId="{753CBD70-E7C5-C470-B536-73F90BD52DB6}"/>
          </ac:cxnSpMkLst>
        </pc:cxnChg>
      </pc:sldChg>
      <pc:sldChg chg="addSp delSp modSp mod ord">
        <pc:chgData name="Aleksandra (Olwik) Świgoń" userId="b9ef2024-c195-4206-ada9-8685d8153517" providerId="ADAL" clId="{AB6C9C9A-8B82-4327-A111-55137A1FC652}" dt="2023-09-18T16:17:43.240" v="1715" actId="1076"/>
        <pc:sldMkLst>
          <pc:docMk/>
          <pc:sldMk cId="30185455" sldId="277"/>
        </pc:sldMkLst>
        <pc:spChg chg="del mod">
          <ac:chgData name="Aleksandra (Olwik) Świgoń" userId="b9ef2024-c195-4206-ada9-8685d8153517" providerId="ADAL" clId="{AB6C9C9A-8B82-4327-A111-55137A1FC652}" dt="2023-09-18T16:16:46.022" v="1698" actId="21"/>
          <ac:spMkLst>
            <pc:docMk/>
            <pc:sldMk cId="30185455" sldId="277"/>
            <ac:spMk id="2" creationId="{6F2CB0CC-AC44-D93B-4D62-EDC5402E67F2}"/>
          </ac:spMkLst>
        </pc:spChg>
        <pc:spChg chg="mod">
          <ac:chgData name="Aleksandra (Olwik) Świgoń" userId="b9ef2024-c195-4206-ada9-8685d8153517" providerId="ADAL" clId="{AB6C9C9A-8B82-4327-A111-55137A1FC652}" dt="2023-09-18T16:17:43.240" v="1715" actId="1076"/>
          <ac:spMkLst>
            <pc:docMk/>
            <pc:sldMk cId="30185455" sldId="277"/>
            <ac:spMk id="3" creationId="{617F38D4-F3F7-9A41-75A9-21215F7748B3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30185455" sldId="277"/>
            <ac:spMk id="4" creationId="{6AF39300-97DA-8356-089A-1EE33B9D8547}"/>
          </ac:spMkLst>
        </pc:spChg>
        <pc:picChg chg="add mod ord">
          <ac:chgData name="Aleksandra (Olwik) Świgoń" userId="b9ef2024-c195-4206-ada9-8685d8153517" providerId="ADAL" clId="{AB6C9C9A-8B82-4327-A111-55137A1FC652}" dt="2023-09-18T16:04:58.219" v="1594" actId="167"/>
          <ac:picMkLst>
            <pc:docMk/>
            <pc:sldMk cId="30185455" sldId="277"/>
            <ac:picMk id="5" creationId="{4ECF052D-C85A-4687-9A04-1DACEFE64734}"/>
          </ac:picMkLst>
        </pc:picChg>
        <pc:picChg chg="add del mod">
          <ac:chgData name="Aleksandra (Olwik) Świgoń" userId="b9ef2024-c195-4206-ada9-8685d8153517" providerId="ADAL" clId="{AB6C9C9A-8B82-4327-A111-55137A1FC652}" dt="2023-09-17T22:39:12.554" v="1048" actId="21"/>
          <ac:picMkLst>
            <pc:docMk/>
            <pc:sldMk cId="30185455" sldId="277"/>
            <ac:picMk id="6" creationId="{0C92F3C7-DD6E-94A1-F03F-C2273D54E6DB}"/>
          </ac:picMkLst>
        </pc:picChg>
        <pc:picChg chg="add mod">
          <ac:chgData name="Aleksandra (Olwik) Świgoń" userId="b9ef2024-c195-4206-ada9-8685d8153517" providerId="ADAL" clId="{AB6C9C9A-8B82-4327-A111-55137A1FC652}" dt="2023-09-18T16:17:40.697" v="1714" actId="1076"/>
          <ac:picMkLst>
            <pc:docMk/>
            <pc:sldMk cId="30185455" sldId="277"/>
            <ac:picMk id="7" creationId="{C8060317-8740-2DAF-A696-1156EDC4F3B4}"/>
          </ac:picMkLst>
        </pc:picChg>
      </pc:sldChg>
      <pc:sldChg chg="addSp delSp modSp mod ord">
        <pc:chgData name="Aleksandra (Olwik) Świgoń" userId="b9ef2024-c195-4206-ada9-8685d8153517" providerId="ADAL" clId="{AB6C9C9A-8B82-4327-A111-55137A1FC652}" dt="2023-09-18T16:18:46.642" v="1732" actId="14100"/>
        <pc:sldMkLst>
          <pc:docMk/>
          <pc:sldMk cId="4086018726" sldId="278"/>
        </pc:sldMkLst>
        <pc:spChg chg="del mod">
          <ac:chgData name="Aleksandra (Olwik) Świgoń" userId="b9ef2024-c195-4206-ada9-8685d8153517" providerId="ADAL" clId="{AB6C9C9A-8B82-4327-A111-55137A1FC652}" dt="2023-09-18T16:18:05.487" v="1721" actId="21"/>
          <ac:spMkLst>
            <pc:docMk/>
            <pc:sldMk cId="4086018726" sldId="278"/>
            <ac:spMk id="2" creationId="{6F2CB0CC-AC44-D93B-4D62-EDC5402E67F2}"/>
          </ac:spMkLst>
        </pc:spChg>
        <pc:spChg chg="mod">
          <ac:chgData name="Aleksandra (Olwik) Świgoń" userId="b9ef2024-c195-4206-ada9-8685d8153517" providerId="ADAL" clId="{AB6C9C9A-8B82-4327-A111-55137A1FC652}" dt="2023-09-18T16:18:46.642" v="1732" actId="14100"/>
          <ac:spMkLst>
            <pc:docMk/>
            <pc:sldMk cId="4086018726" sldId="278"/>
            <ac:spMk id="3" creationId="{617F38D4-F3F7-9A41-75A9-21215F7748B3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4086018726" sldId="278"/>
            <ac:spMk id="4" creationId="{6AF39300-97DA-8356-089A-1EE33B9D8547}"/>
          </ac:spMkLst>
        </pc:spChg>
        <pc:picChg chg="add mod ord">
          <ac:chgData name="Aleksandra (Olwik) Świgoń" userId="b9ef2024-c195-4206-ada9-8685d8153517" providerId="ADAL" clId="{AB6C9C9A-8B82-4327-A111-55137A1FC652}" dt="2023-09-18T16:05:03.980" v="1596" actId="167"/>
          <ac:picMkLst>
            <pc:docMk/>
            <pc:sldMk cId="4086018726" sldId="278"/>
            <ac:picMk id="5" creationId="{CE1CA6C1-BE7D-AD8C-B6A3-960E37D7E1FD}"/>
          </ac:picMkLst>
        </pc:picChg>
        <pc:picChg chg="add del mod">
          <ac:chgData name="Aleksandra (Olwik) Świgoń" userId="b9ef2024-c195-4206-ada9-8685d8153517" providerId="ADAL" clId="{AB6C9C9A-8B82-4327-A111-55137A1FC652}" dt="2023-09-17T22:40:33.603" v="1052" actId="21"/>
          <ac:picMkLst>
            <pc:docMk/>
            <pc:sldMk cId="4086018726" sldId="278"/>
            <ac:picMk id="6" creationId="{384D3CBC-422B-9873-F31D-26861D401369}"/>
          </ac:picMkLst>
        </pc:picChg>
        <pc:picChg chg="add mod">
          <ac:chgData name="Aleksandra (Olwik) Świgoń" userId="b9ef2024-c195-4206-ada9-8685d8153517" providerId="ADAL" clId="{AB6C9C9A-8B82-4327-A111-55137A1FC652}" dt="2023-09-18T16:18:25.585" v="1727" actId="1076"/>
          <ac:picMkLst>
            <pc:docMk/>
            <pc:sldMk cId="4086018726" sldId="278"/>
            <ac:picMk id="7" creationId="{A48A08C3-0155-E0D6-4902-F80C3589F73B}"/>
          </ac:picMkLst>
        </pc:picChg>
      </pc:sldChg>
      <pc:sldChg chg="addSp delSp modSp add del mod">
        <pc:chgData name="Aleksandra (Olwik) Świgoń" userId="b9ef2024-c195-4206-ada9-8685d8153517" providerId="ADAL" clId="{AB6C9C9A-8B82-4327-A111-55137A1FC652}" dt="2023-09-18T16:19:26.857" v="1743" actId="14100"/>
        <pc:sldMkLst>
          <pc:docMk/>
          <pc:sldMk cId="133455552" sldId="279"/>
        </pc:sldMkLst>
        <pc:spChg chg="del mod">
          <ac:chgData name="Aleksandra (Olwik) Świgoń" userId="b9ef2024-c195-4206-ada9-8685d8153517" providerId="ADAL" clId="{AB6C9C9A-8B82-4327-A111-55137A1FC652}" dt="2023-09-18T16:18:54.039" v="1734" actId="21"/>
          <ac:spMkLst>
            <pc:docMk/>
            <pc:sldMk cId="133455552" sldId="279"/>
            <ac:spMk id="2" creationId="{C40CBA2A-1461-EFE1-2872-493F6AA4697C}"/>
          </ac:spMkLst>
        </pc:spChg>
        <pc:spChg chg="mod">
          <ac:chgData name="Aleksandra (Olwik) Świgoń" userId="b9ef2024-c195-4206-ada9-8685d8153517" providerId="ADAL" clId="{AB6C9C9A-8B82-4327-A111-55137A1FC652}" dt="2023-09-18T16:19:26.857" v="1743" actId="14100"/>
          <ac:spMkLst>
            <pc:docMk/>
            <pc:sldMk cId="133455552" sldId="279"/>
            <ac:spMk id="3" creationId="{0DC095D4-26B7-30DB-058E-84BACE389998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133455552" sldId="279"/>
            <ac:spMk id="4" creationId="{915951E8-06ED-21E9-2B1E-F9DE11280D55}"/>
          </ac:spMkLst>
        </pc:spChg>
        <pc:picChg chg="add mod ord">
          <ac:chgData name="Aleksandra (Olwik) Świgoń" userId="b9ef2024-c195-4206-ada9-8685d8153517" providerId="ADAL" clId="{AB6C9C9A-8B82-4327-A111-55137A1FC652}" dt="2023-09-18T16:05:08.371" v="1598" actId="167"/>
          <ac:picMkLst>
            <pc:docMk/>
            <pc:sldMk cId="133455552" sldId="279"/>
            <ac:picMk id="5" creationId="{8D2F1DF0-181B-4D08-4ABF-9CDFD8E3D273}"/>
          </ac:picMkLst>
        </pc:picChg>
        <pc:picChg chg="add del mod">
          <ac:chgData name="Aleksandra (Olwik) Świgoń" userId="b9ef2024-c195-4206-ada9-8685d8153517" providerId="ADAL" clId="{AB6C9C9A-8B82-4327-A111-55137A1FC652}" dt="2023-09-17T22:41:52.666" v="1056" actId="21"/>
          <ac:picMkLst>
            <pc:docMk/>
            <pc:sldMk cId="133455552" sldId="279"/>
            <ac:picMk id="6" creationId="{12AEB860-5CAF-4F1B-7114-9A297071E4E3}"/>
          </ac:picMkLst>
        </pc:picChg>
        <pc:picChg chg="add mod">
          <ac:chgData name="Aleksandra (Olwik) Świgoń" userId="b9ef2024-c195-4206-ada9-8685d8153517" providerId="ADAL" clId="{AB6C9C9A-8B82-4327-A111-55137A1FC652}" dt="2023-09-18T16:19:11.761" v="1739" actId="1076"/>
          <ac:picMkLst>
            <pc:docMk/>
            <pc:sldMk cId="133455552" sldId="279"/>
            <ac:picMk id="7" creationId="{1479F077-559B-82B2-92D1-67E70E00E89A}"/>
          </ac:picMkLst>
        </pc:picChg>
      </pc:sldChg>
      <pc:sldChg chg="del">
        <pc:chgData name="Aleksandra (Olwik) Świgoń" userId="b9ef2024-c195-4206-ada9-8685d8153517" providerId="ADAL" clId="{AB6C9C9A-8B82-4327-A111-55137A1FC652}" dt="2023-09-17T20:46:25.963" v="496" actId="47"/>
        <pc:sldMkLst>
          <pc:docMk/>
          <pc:sldMk cId="3089120641" sldId="280"/>
        </pc:sldMkLst>
      </pc:sldChg>
      <pc:sldChg chg="del">
        <pc:chgData name="Aleksandra (Olwik) Świgoń" userId="b9ef2024-c195-4206-ada9-8685d8153517" providerId="ADAL" clId="{AB6C9C9A-8B82-4327-A111-55137A1FC652}" dt="2023-09-17T20:46:27.074" v="497" actId="47"/>
        <pc:sldMkLst>
          <pc:docMk/>
          <pc:sldMk cId="1704692230" sldId="281"/>
        </pc:sldMkLst>
      </pc:sldChg>
      <pc:sldChg chg="addSp delSp modSp mod">
        <pc:chgData name="Aleksandra (Olwik) Świgoń" userId="b9ef2024-c195-4206-ada9-8685d8153517" providerId="ADAL" clId="{AB6C9C9A-8B82-4327-A111-55137A1FC652}" dt="2023-09-18T19:40:47.483" v="2136" actId="403"/>
        <pc:sldMkLst>
          <pc:docMk/>
          <pc:sldMk cId="1491968765" sldId="282"/>
        </pc:sldMkLst>
        <pc:spChg chg="mod">
          <ac:chgData name="Aleksandra (Olwik) Świgoń" userId="b9ef2024-c195-4206-ada9-8685d8153517" providerId="ADAL" clId="{AB6C9C9A-8B82-4327-A111-55137A1FC652}" dt="2023-09-18T19:40:47.483" v="2136" actId="403"/>
          <ac:spMkLst>
            <pc:docMk/>
            <pc:sldMk cId="1491968765" sldId="282"/>
            <ac:spMk id="2" creationId="{E6807316-885B-778D-1B58-6ECEE58124B6}"/>
          </ac:spMkLst>
        </pc:spChg>
        <pc:spChg chg="del">
          <ac:chgData name="Aleksandra (Olwik) Świgoń" userId="b9ef2024-c195-4206-ada9-8685d8153517" providerId="ADAL" clId="{AB6C9C9A-8B82-4327-A111-55137A1FC652}" dt="2023-09-17T20:47:16.450" v="498" actId="22"/>
          <ac:spMkLst>
            <pc:docMk/>
            <pc:sldMk cId="1491968765" sldId="282"/>
            <ac:spMk id="3" creationId="{355CBB9D-9A05-2BF4-D77C-DD3F2D4DAEA9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1491968765" sldId="282"/>
            <ac:spMk id="4" creationId="{FA4E0265-4F83-B6C2-1E88-FDE26FFDC7ED}"/>
          </ac:spMkLst>
        </pc:spChg>
        <pc:spChg chg="add mod">
          <ac:chgData name="Aleksandra (Olwik) Świgoń" userId="b9ef2024-c195-4206-ada9-8685d8153517" providerId="ADAL" clId="{AB6C9C9A-8B82-4327-A111-55137A1FC652}" dt="2023-09-18T16:23:34.604" v="1788" actId="1076"/>
          <ac:spMkLst>
            <pc:docMk/>
            <pc:sldMk cId="1491968765" sldId="282"/>
            <ac:spMk id="10" creationId="{B3ABF210-3FB8-2BB4-3AF1-0CB65ABCCFB8}"/>
          </ac:spMkLst>
        </pc:spChg>
        <pc:picChg chg="add mod ord">
          <ac:chgData name="Aleksandra (Olwik) Świgoń" userId="b9ef2024-c195-4206-ada9-8685d8153517" providerId="ADAL" clId="{AB6C9C9A-8B82-4327-A111-55137A1FC652}" dt="2023-09-18T16:22:28.648" v="1771" actId="167"/>
          <ac:picMkLst>
            <pc:docMk/>
            <pc:sldMk cId="1491968765" sldId="282"/>
            <ac:picMk id="3" creationId="{849B686F-DAF8-6EB0-4F4F-ED8F7DC203E2}"/>
          </ac:picMkLst>
        </pc:picChg>
        <pc:picChg chg="add mod">
          <ac:chgData name="Aleksandra (Olwik) Świgoń" userId="b9ef2024-c195-4206-ada9-8685d8153517" providerId="ADAL" clId="{AB6C9C9A-8B82-4327-A111-55137A1FC652}" dt="2023-09-18T16:22:48.796" v="1776" actId="1076"/>
          <ac:picMkLst>
            <pc:docMk/>
            <pc:sldMk cId="1491968765" sldId="282"/>
            <ac:picMk id="5" creationId="{193960CB-F92C-7BCC-DD67-ED48762187B9}"/>
          </ac:picMkLst>
        </pc:picChg>
        <pc:picChg chg="add mod ord">
          <ac:chgData name="Aleksandra (Olwik) Świgoń" userId="b9ef2024-c195-4206-ada9-8685d8153517" providerId="ADAL" clId="{AB6C9C9A-8B82-4327-A111-55137A1FC652}" dt="2023-09-18T16:23:28.316" v="1787" actId="1076"/>
          <ac:picMkLst>
            <pc:docMk/>
            <pc:sldMk cId="1491968765" sldId="282"/>
            <ac:picMk id="6" creationId="{8271F143-DD08-E693-5115-F2E70D90EDD3}"/>
          </ac:picMkLst>
        </pc:picChg>
        <pc:picChg chg="add del mod">
          <ac:chgData name="Aleksandra (Olwik) Świgoń" userId="b9ef2024-c195-4206-ada9-8685d8153517" providerId="ADAL" clId="{AB6C9C9A-8B82-4327-A111-55137A1FC652}" dt="2023-09-17T22:43:50.306" v="1064" actId="21"/>
          <ac:picMkLst>
            <pc:docMk/>
            <pc:sldMk cId="1491968765" sldId="282"/>
            <ac:picMk id="8" creationId="{19C05C2C-AE68-4AA4-3189-5D1E20FB8E0E}"/>
          </ac:picMkLst>
        </pc:picChg>
        <pc:cxnChg chg="add mod">
          <ac:chgData name="Aleksandra (Olwik) Świgoń" userId="b9ef2024-c195-4206-ada9-8685d8153517" providerId="ADAL" clId="{AB6C9C9A-8B82-4327-A111-55137A1FC652}" dt="2023-09-18T16:24:07.085" v="1793" actId="14100"/>
          <ac:cxnSpMkLst>
            <pc:docMk/>
            <pc:sldMk cId="1491968765" sldId="282"/>
            <ac:cxnSpMk id="7" creationId="{3DD63501-3A15-AA93-4F17-2515F6A16BAC}"/>
          </ac:cxnSpMkLst>
        </pc:cxnChg>
      </pc:sldChg>
      <pc:sldChg chg="addSp delSp modSp mod">
        <pc:chgData name="Aleksandra (Olwik) Świgoń" userId="b9ef2024-c195-4206-ada9-8685d8153517" providerId="ADAL" clId="{AB6C9C9A-8B82-4327-A111-55137A1FC652}" dt="2023-09-18T16:25:35.749" v="1809" actId="1076"/>
        <pc:sldMkLst>
          <pc:docMk/>
          <pc:sldMk cId="2513768350" sldId="283"/>
        </pc:sldMkLst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2513768350" sldId="283"/>
            <ac:spMk id="2" creationId="{444A768E-EBF1-E47D-F9D0-C1DC25270A1C}"/>
          </ac:spMkLst>
        </pc:spChg>
        <pc:spChg chg="del mod">
          <ac:chgData name="Aleksandra (Olwik) Świgoń" userId="b9ef2024-c195-4206-ada9-8685d8153517" providerId="ADAL" clId="{AB6C9C9A-8B82-4327-A111-55137A1FC652}" dt="2023-09-17T20:52:29.749" v="585" actId="22"/>
          <ac:spMkLst>
            <pc:docMk/>
            <pc:sldMk cId="2513768350" sldId="283"/>
            <ac:spMk id="3" creationId="{529BA58C-D16E-D25C-BE85-863DE1E7CD55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2513768350" sldId="283"/>
            <ac:spMk id="4" creationId="{56A5D43E-0025-C618-E84D-179706041179}"/>
          </ac:spMkLst>
        </pc:spChg>
        <pc:spChg chg="add del mod">
          <ac:chgData name="Aleksandra (Olwik) Świgoń" userId="b9ef2024-c195-4206-ada9-8685d8153517" providerId="ADAL" clId="{AB6C9C9A-8B82-4327-A111-55137A1FC652}" dt="2023-09-17T22:48:56.685" v="1070" actId="22"/>
          <ac:spMkLst>
            <pc:docMk/>
            <pc:sldMk cId="2513768350" sldId="283"/>
            <ac:spMk id="5" creationId="{908674AD-5B9B-9C76-4CFD-8D87BB06A608}"/>
          </ac:spMkLst>
        </pc:spChg>
        <pc:picChg chg="add mod ord">
          <ac:chgData name="Aleksandra (Olwik) Świgoń" userId="b9ef2024-c195-4206-ada9-8685d8153517" providerId="ADAL" clId="{AB6C9C9A-8B82-4327-A111-55137A1FC652}" dt="2023-09-18T16:25:19.913" v="1805" actId="167"/>
          <ac:picMkLst>
            <pc:docMk/>
            <pc:sldMk cId="2513768350" sldId="283"/>
            <ac:picMk id="3" creationId="{379B0350-CFA3-1F64-E3B0-0B5B1B52F65A}"/>
          </ac:picMkLst>
        </pc:picChg>
        <pc:picChg chg="add del mod ord">
          <ac:chgData name="Aleksandra (Olwik) Świgoń" userId="b9ef2024-c195-4206-ada9-8685d8153517" providerId="ADAL" clId="{AB6C9C9A-8B82-4327-A111-55137A1FC652}" dt="2023-09-17T22:46:07.845" v="1069" actId="21"/>
          <ac:picMkLst>
            <pc:docMk/>
            <pc:sldMk cId="2513768350" sldId="283"/>
            <ac:picMk id="6" creationId="{0405B89E-203D-FE3D-DF5E-051DBA3418DC}"/>
          </ac:picMkLst>
        </pc:picChg>
        <pc:picChg chg="add mod ord">
          <ac:chgData name="Aleksandra (Olwik) Świgoń" userId="b9ef2024-c195-4206-ada9-8685d8153517" providerId="ADAL" clId="{AB6C9C9A-8B82-4327-A111-55137A1FC652}" dt="2023-09-18T16:25:35.749" v="1809" actId="1076"/>
          <ac:picMkLst>
            <pc:docMk/>
            <pc:sldMk cId="2513768350" sldId="283"/>
            <ac:picMk id="8" creationId="{CB1C9BE7-2406-4925-E1BC-2951C3F08949}"/>
          </ac:picMkLst>
        </pc:picChg>
      </pc:sldChg>
      <pc:sldChg chg="addSp delSp modSp mod ord">
        <pc:chgData name="Aleksandra (Olwik) Świgoń" userId="b9ef2024-c195-4206-ada9-8685d8153517" providerId="ADAL" clId="{AB6C9C9A-8B82-4327-A111-55137A1FC652}" dt="2023-09-18T19:40:58.915" v="2138" actId="404"/>
        <pc:sldMkLst>
          <pc:docMk/>
          <pc:sldMk cId="283707082" sldId="284"/>
        </pc:sldMkLst>
        <pc:spChg chg="mod">
          <ac:chgData name="Aleksandra (Olwik) Świgoń" userId="b9ef2024-c195-4206-ada9-8685d8153517" providerId="ADAL" clId="{AB6C9C9A-8B82-4327-A111-55137A1FC652}" dt="2023-09-18T19:40:58.915" v="2138" actId="404"/>
          <ac:spMkLst>
            <pc:docMk/>
            <pc:sldMk cId="283707082" sldId="284"/>
            <ac:spMk id="2" creationId="{DA378B1E-2CDC-B7FA-A0BA-39A6D901F2C5}"/>
          </ac:spMkLst>
        </pc:spChg>
        <pc:spChg chg="del">
          <ac:chgData name="Aleksandra (Olwik) Świgoń" userId="b9ef2024-c195-4206-ada9-8685d8153517" providerId="ADAL" clId="{AB6C9C9A-8B82-4327-A111-55137A1FC652}" dt="2023-09-17T20:55:06.643" v="601" actId="22"/>
          <ac:spMkLst>
            <pc:docMk/>
            <pc:sldMk cId="283707082" sldId="284"/>
            <ac:spMk id="3" creationId="{6309C098-DC09-8FB1-4465-E802C9CFEB70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283707082" sldId="284"/>
            <ac:spMk id="4" creationId="{86B9F979-228C-68D3-7216-2BDC47A65CE3}"/>
          </ac:spMkLst>
        </pc:spChg>
        <pc:spChg chg="add del mod">
          <ac:chgData name="Aleksandra (Olwik) Świgoń" userId="b9ef2024-c195-4206-ada9-8685d8153517" providerId="ADAL" clId="{AB6C9C9A-8B82-4327-A111-55137A1FC652}" dt="2023-09-17T22:45:47.294" v="1067" actId="22"/>
          <ac:spMkLst>
            <pc:docMk/>
            <pc:sldMk cId="283707082" sldId="284"/>
            <ac:spMk id="5" creationId="{5CB9F089-4422-6CD5-1F3E-91D62A1A3238}"/>
          </ac:spMkLst>
        </pc:spChg>
        <pc:picChg chg="add mod ord">
          <ac:chgData name="Aleksandra (Olwik) Świgoń" userId="b9ef2024-c195-4206-ada9-8685d8153517" providerId="ADAL" clId="{AB6C9C9A-8B82-4327-A111-55137A1FC652}" dt="2023-09-18T16:24:44.760" v="1800" actId="167"/>
          <ac:picMkLst>
            <pc:docMk/>
            <pc:sldMk cId="283707082" sldId="284"/>
            <ac:picMk id="3" creationId="{38CD8C34-0FD1-FCFF-B512-F4B11928E430}"/>
          </ac:picMkLst>
        </pc:picChg>
        <pc:picChg chg="add del mod ord">
          <ac:chgData name="Aleksandra (Olwik) Świgoń" userId="b9ef2024-c195-4206-ada9-8685d8153517" providerId="ADAL" clId="{AB6C9C9A-8B82-4327-A111-55137A1FC652}" dt="2023-09-17T22:45:07.340" v="1066" actId="21"/>
          <ac:picMkLst>
            <pc:docMk/>
            <pc:sldMk cId="283707082" sldId="284"/>
            <ac:picMk id="6" creationId="{80FCB955-A434-A3C2-89DA-40A5D0ED0442}"/>
          </ac:picMkLst>
        </pc:picChg>
        <pc:picChg chg="add mod ord">
          <ac:chgData name="Aleksandra (Olwik) Świgoń" userId="b9ef2024-c195-4206-ada9-8685d8153517" providerId="ADAL" clId="{AB6C9C9A-8B82-4327-A111-55137A1FC652}" dt="2023-09-18T16:25:02.485" v="1803" actId="1076"/>
          <ac:picMkLst>
            <pc:docMk/>
            <pc:sldMk cId="283707082" sldId="284"/>
            <ac:picMk id="8" creationId="{4E98BCD3-4D1B-6649-E9B5-029575153033}"/>
          </ac:picMkLst>
        </pc:picChg>
      </pc:sldChg>
      <pc:sldChg chg="modSp del">
        <pc:chgData name="Aleksandra (Olwik) Świgoń" userId="b9ef2024-c195-4206-ada9-8685d8153517" providerId="ADAL" clId="{AB6C9C9A-8B82-4327-A111-55137A1FC652}" dt="2023-09-18T16:25:23.868" v="1806" actId="2696"/>
        <pc:sldMkLst>
          <pc:docMk/>
          <pc:sldMk cId="503054940" sldId="285"/>
        </pc:sldMkLst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503054940" sldId="285"/>
            <ac:spMk id="4" creationId="{5475275F-AE45-BD34-CEC5-C00A1ACA15C5}"/>
          </ac:spMkLst>
        </pc:spChg>
      </pc:sldChg>
      <pc:sldChg chg="addSp delSp modSp mod">
        <pc:chgData name="Aleksandra (Olwik) Świgoń" userId="b9ef2024-c195-4206-ada9-8685d8153517" providerId="ADAL" clId="{AB6C9C9A-8B82-4327-A111-55137A1FC652}" dt="2023-09-18T19:41:09.755" v="2140" actId="404"/>
        <pc:sldMkLst>
          <pc:docMk/>
          <pc:sldMk cId="586495743" sldId="286"/>
        </pc:sldMkLst>
        <pc:spChg chg="mod">
          <ac:chgData name="Aleksandra (Olwik) Świgoń" userId="b9ef2024-c195-4206-ada9-8685d8153517" providerId="ADAL" clId="{AB6C9C9A-8B82-4327-A111-55137A1FC652}" dt="2023-09-18T19:41:09.755" v="2140" actId="404"/>
          <ac:spMkLst>
            <pc:docMk/>
            <pc:sldMk cId="586495743" sldId="286"/>
            <ac:spMk id="2" creationId="{92713B0B-8A90-3D90-CAC0-3D665ACACB34}"/>
          </ac:spMkLst>
        </pc:spChg>
        <pc:spChg chg="mod">
          <ac:chgData name="Aleksandra (Olwik) Świgoń" userId="b9ef2024-c195-4206-ada9-8685d8153517" providerId="ADAL" clId="{AB6C9C9A-8B82-4327-A111-55137A1FC652}" dt="2023-09-18T16:26:24.869" v="1821" actId="14100"/>
          <ac:spMkLst>
            <pc:docMk/>
            <pc:sldMk cId="586495743" sldId="286"/>
            <ac:spMk id="3" creationId="{62D08775-EAF7-052C-A057-C5201FCDCE44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586495743" sldId="286"/>
            <ac:spMk id="4" creationId="{72BB622A-DE1E-D76F-9321-D586D9AECC1D}"/>
          </ac:spMkLst>
        </pc:spChg>
        <pc:picChg chg="add mod ord">
          <ac:chgData name="Aleksandra (Olwik) Świgoń" userId="b9ef2024-c195-4206-ada9-8685d8153517" providerId="ADAL" clId="{AB6C9C9A-8B82-4327-A111-55137A1FC652}" dt="2023-09-18T16:25:45.641" v="1811" actId="167"/>
          <ac:picMkLst>
            <pc:docMk/>
            <pc:sldMk cId="586495743" sldId="286"/>
            <ac:picMk id="5" creationId="{47F12224-5043-7E26-798E-3A85CA3513E1}"/>
          </ac:picMkLst>
        </pc:picChg>
        <pc:picChg chg="add del mod modCrop">
          <ac:chgData name="Aleksandra (Olwik) Świgoń" userId="b9ef2024-c195-4206-ada9-8685d8153517" providerId="ADAL" clId="{AB6C9C9A-8B82-4327-A111-55137A1FC652}" dt="2023-09-17T22:49:35.547" v="1074" actId="21"/>
          <ac:picMkLst>
            <pc:docMk/>
            <pc:sldMk cId="586495743" sldId="286"/>
            <ac:picMk id="6" creationId="{0AA21200-8474-A502-57B9-7359BBC359D1}"/>
          </ac:picMkLst>
        </pc:picChg>
        <pc:picChg chg="add mod modCrop">
          <ac:chgData name="Aleksandra (Olwik) Świgoń" userId="b9ef2024-c195-4206-ada9-8685d8153517" providerId="ADAL" clId="{AB6C9C9A-8B82-4327-A111-55137A1FC652}" dt="2023-09-18T16:26:32.966" v="1822" actId="14100"/>
          <ac:picMkLst>
            <pc:docMk/>
            <pc:sldMk cId="586495743" sldId="286"/>
            <ac:picMk id="7" creationId="{3748DC72-3695-3492-2CEC-EEE14E52B26E}"/>
          </ac:picMkLst>
        </pc:picChg>
      </pc:sldChg>
      <pc:sldChg chg="addSp delSp modSp mod">
        <pc:chgData name="Aleksandra (Olwik) Świgoń" userId="b9ef2024-c195-4206-ada9-8685d8153517" providerId="ADAL" clId="{AB6C9C9A-8B82-4327-A111-55137A1FC652}" dt="2023-09-18T19:41:16.851" v="2142" actId="404"/>
        <pc:sldMkLst>
          <pc:docMk/>
          <pc:sldMk cId="84382094" sldId="287"/>
        </pc:sldMkLst>
        <pc:spChg chg="mod">
          <ac:chgData name="Aleksandra (Olwik) Świgoń" userId="b9ef2024-c195-4206-ada9-8685d8153517" providerId="ADAL" clId="{AB6C9C9A-8B82-4327-A111-55137A1FC652}" dt="2023-09-18T19:41:16.851" v="2142" actId="404"/>
          <ac:spMkLst>
            <pc:docMk/>
            <pc:sldMk cId="84382094" sldId="287"/>
            <ac:spMk id="2" creationId="{6BCC63C6-DB85-E705-6F18-E0637AC97CFF}"/>
          </ac:spMkLst>
        </pc:spChg>
        <pc:spChg chg="del">
          <ac:chgData name="Aleksandra (Olwik) Świgoń" userId="b9ef2024-c195-4206-ada9-8685d8153517" providerId="ADAL" clId="{AB6C9C9A-8B82-4327-A111-55137A1FC652}" dt="2023-09-17T21:04:55.163" v="778" actId="22"/>
          <ac:spMkLst>
            <pc:docMk/>
            <pc:sldMk cId="84382094" sldId="287"/>
            <ac:spMk id="3" creationId="{1832C249-E75E-2B9E-AEC1-B765B3B44269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84382094" sldId="287"/>
            <ac:spMk id="4" creationId="{9FE72F0F-6CA5-EFD7-A576-715A29AEF3EE}"/>
          </ac:spMkLst>
        </pc:spChg>
        <pc:spChg chg="add del mod">
          <ac:chgData name="Aleksandra (Olwik) Świgoń" userId="b9ef2024-c195-4206-ada9-8685d8153517" providerId="ADAL" clId="{AB6C9C9A-8B82-4327-A111-55137A1FC652}" dt="2023-09-17T22:50:35.390" v="1078" actId="22"/>
          <ac:spMkLst>
            <pc:docMk/>
            <pc:sldMk cId="84382094" sldId="287"/>
            <ac:spMk id="5" creationId="{E74EC747-6CCB-2B0E-3287-83EEA976610A}"/>
          </ac:spMkLst>
        </pc:spChg>
        <pc:picChg chg="add mod ord">
          <ac:chgData name="Aleksandra (Olwik) Świgoń" userId="b9ef2024-c195-4206-ada9-8685d8153517" providerId="ADAL" clId="{AB6C9C9A-8B82-4327-A111-55137A1FC652}" dt="2023-09-18T16:27:00.690" v="1826" actId="167"/>
          <ac:picMkLst>
            <pc:docMk/>
            <pc:sldMk cId="84382094" sldId="287"/>
            <ac:picMk id="3" creationId="{CA7984A6-BCF6-ABA1-63D9-96CAC891009C}"/>
          </ac:picMkLst>
        </pc:picChg>
        <pc:picChg chg="add del mod ord">
          <ac:chgData name="Aleksandra (Olwik) Świgoń" userId="b9ef2024-c195-4206-ada9-8685d8153517" providerId="ADAL" clId="{AB6C9C9A-8B82-4327-A111-55137A1FC652}" dt="2023-09-17T22:50:09.676" v="1077" actId="21"/>
          <ac:picMkLst>
            <pc:docMk/>
            <pc:sldMk cId="84382094" sldId="287"/>
            <ac:picMk id="6" creationId="{2BA8B173-E0F8-87AB-3B4D-A5EFAE3B099F}"/>
          </ac:picMkLst>
        </pc:picChg>
        <pc:picChg chg="add mod ord">
          <ac:chgData name="Aleksandra (Olwik) Świgoń" userId="b9ef2024-c195-4206-ada9-8685d8153517" providerId="ADAL" clId="{AB6C9C9A-8B82-4327-A111-55137A1FC652}" dt="2023-09-18T16:27:05.638" v="1829" actId="1076"/>
          <ac:picMkLst>
            <pc:docMk/>
            <pc:sldMk cId="84382094" sldId="287"/>
            <ac:picMk id="8" creationId="{F1C78D5F-FDA8-0109-FCA9-ECA5C3AFB603}"/>
          </ac:picMkLst>
        </pc:picChg>
      </pc:sldChg>
      <pc:sldChg chg="addSp delSp modSp mod">
        <pc:chgData name="Aleksandra (Olwik) Świgoń" userId="b9ef2024-c195-4206-ada9-8685d8153517" providerId="ADAL" clId="{AB6C9C9A-8B82-4327-A111-55137A1FC652}" dt="2023-09-18T19:41:25.244" v="2146" actId="404"/>
        <pc:sldMkLst>
          <pc:docMk/>
          <pc:sldMk cId="503759981" sldId="288"/>
        </pc:sldMkLst>
        <pc:spChg chg="mod">
          <ac:chgData name="Aleksandra (Olwik) Świgoń" userId="b9ef2024-c195-4206-ada9-8685d8153517" providerId="ADAL" clId="{AB6C9C9A-8B82-4327-A111-55137A1FC652}" dt="2023-09-18T19:41:25.244" v="2146" actId="404"/>
          <ac:spMkLst>
            <pc:docMk/>
            <pc:sldMk cId="503759981" sldId="288"/>
            <ac:spMk id="2" creationId="{AD9DF5B1-E15A-A434-CA4B-BE0EB43C3230}"/>
          </ac:spMkLst>
        </pc:spChg>
        <pc:spChg chg="mod">
          <ac:chgData name="Aleksandra (Olwik) Świgoń" userId="b9ef2024-c195-4206-ada9-8685d8153517" providerId="ADAL" clId="{AB6C9C9A-8B82-4327-A111-55137A1FC652}" dt="2023-09-18T19:38:17.875" v="2129" actId="20577"/>
          <ac:spMkLst>
            <pc:docMk/>
            <pc:sldMk cId="503759981" sldId="288"/>
            <ac:spMk id="3" creationId="{2C708B38-D310-015F-66D9-D445AA185EA8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503759981" sldId="288"/>
            <ac:spMk id="4" creationId="{5D1B7F7B-410C-7EDD-000F-B1AF18FACAAF}"/>
          </ac:spMkLst>
        </pc:spChg>
        <pc:picChg chg="add mod ord">
          <ac:chgData name="Aleksandra (Olwik) Świgoń" userId="b9ef2024-c195-4206-ada9-8685d8153517" providerId="ADAL" clId="{AB6C9C9A-8B82-4327-A111-55137A1FC652}" dt="2023-09-18T16:27:52.977" v="1835" actId="167"/>
          <ac:picMkLst>
            <pc:docMk/>
            <pc:sldMk cId="503759981" sldId="288"/>
            <ac:picMk id="5" creationId="{B40C939F-3995-B0E7-83ED-D94A5464BDFE}"/>
          </ac:picMkLst>
        </pc:picChg>
        <pc:picChg chg="add del mod">
          <ac:chgData name="Aleksandra (Olwik) Świgoń" userId="b9ef2024-c195-4206-ada9-8685d8153517" providerId="ADAL" clId="{AB6C9C9A-8B82-4327-A111-55137A1FC652}" dt="2023-09-17T22:50:53.225" v="1079" actId="21"/>
          <ac:picMkLst>
            <pc:docMk/>
            <pc:sldMk cId="503759981" sldId="288"/>
            <ac:picMk id="6" creationId="{4ACCCFB8-29BB-E34A-E480-600F868219E7}"/>
          </ac:picMkLst>
        </pc:picChg>
        <pc:picChg chg="add mod">
          <ac:chgData name="Aleksandra (Olwik) Świgoń" userId="b9ef2024-c195-4206-ada9-8685d8153517" providerId="ADAL" clId="{AB6C9C9A-8B82-4327-A111-55137A1FC652}" dt="2023-09-18T16:28:44.902" v="1847" actId="1076"/>
          <ac:picMkLst>
            <pc:docMk/>
            <pc:sldMk cId="503759981" sldId="288"/>
            <ac:picMk id="7" creationId="{43A732A0-488A-4C51-BE99-075FEED8589F}"/>
          </ac:picMkLst>
        </pc:picChg>
      </pc:sldChg>
      <pc:sldChg chg="addSp delSp modSp mod">
        <pc:chgData name="Aleksandra (Olwik) Świgoń" userId="b9ef2024-c195-4206-ada9-8685d8153517" providerId="ADAL" clId="{AB6C9C9A-8B82-4327-A111-55137A1FC652}" dt="2023-09-18T19:41:31.938" v="2150" actId="404"/>
        <pc:sldMkLst>
          <pc:docMk/>
          <pc:sldMk cId="1365742288" sldId="289"/>
        </pc:sldMkLst>
        <pc:spChg chg="mod">
          <ac:chgData name="Aleksandra (Olwik) Świgoń" userId="b9ef2024-c195-4206-ada9-8685d8153517" providerId="ADAL" clId="{AB6C9C9A-8B82-4327-A111-55137A1FC652}" dt="2023-09-18T19:41:31.938" v="2150" actId="404"/>
          <ac:spMkLst>
            <pc:docMk/>
            <pc:sldMk cId="1365742288" sldId="289"/>
            <ac:spMk id="2" creationId="{BDD8C8AB-B259-53CE-27D4-B83705A728F3}"/>
          </ac:spMkLst>
        </pc:spChg>
        <pc:spChg chg="del">
          <ac:chgData name="Aleksandra (Olwik) Świgoń" userId="b9ef2024-c195-4206-ada9-8685d8153517" providerId="ADAL" clId="{AB6C9C9A-8B82-4327-A111-55137A1FC652}" dt="2023-09-17T22:51:41.061" v="1082" actId="22"/>
          <ac:spMkLst>
            <pc:docMk/>
            <pc:sldMk cId="1365742288" sldId="289"/>
            <ac:spMk id="3" creationId="{626444FA-050B-F86F-334C-C2BD3D69302B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1365742288" sldId="289"/>
            <ac:spMk id="4" creationId="{DD999C0C-2CAE-5E57-7F2A-18E1CCADB9F1}"/>
          </ac:spMkLst>
        </pc:spChg>
        <pc:picChg chg="add mod ord">
          <ac:chgData name="Aleksandra (Olwik) Świgoń" userId="b9ef2024-c195-4206-ada9-8685d8153517" providerId="ADAL" clId="{AB6C9C9A-8B82-4327-A111-55137A1FC652}" dt="2023-09-18T16:29:05.427" v="1851" actId="167"/>
          <ac:picMkLst>
            <pc:docMk/>
            <pc:sldMk cId="1365742288" sldId="289"/>
            <ac:picMk id="3" creationId="{D3ACAB8D-A8AB-87CF-A855-EAA4B38E4F88}"/>
          </ac:picMkLst>
        </pc:picChg>
        <pc:picChg chg="add del mod">
          <ac:chgData name="Aleksandra (Olwik) Świgoń" userId="b9ef2024-c195-4206-ada9-8685d8153517" providerId="ADAL" clId="{AB6C9C9A-8B82-4327-A111-55137A1FC652}" dt="2023-09-17T22:51:21.121" v="1081" actId="21"/>
          <ac:picMkLst>
            <pc:docMk/>
            <pc:sldMk cId="1365742288" sldId="289"/>
            <ac:picMk id="6" creationId="{6C68E24D-35FA-6609-FFFA-B5BB5D54F9A2}"/>
          </ac:picMkLst>
        </pc:picChg>
        <pc:picChg chg="add mod ord">
          <ac:chgData name="Aleksandra (Olwik) Świgoń" userId="b9ef2024-c195-4206-ada9-8685d8153517" providerId="ADAL" clId="{AB6C9C9A-8B82-4327-A111-55137A1FC652}" dt="2023-09-18T16:29:15.606" v="1854" actId="1076"/>
          <ac:picMkLst>
            <pc:docMk/>
            <pc:sldMk cId="1365742288" sldId="289"/>
            <ac:picMk id="7" creationId="{1B99C6BA-36E1-4B28-5506-20A4972FF994}"/>
          </ac:picMkLst>
        </pc:picChg>
      </pc:sldChg>
      <pc:sldChg chg="addSp delSp modSp mod">
        <pc:chgData name="Aleksandra (Olwik) Świgoń" userId="b9ef2024-c195-4206-ada9-8685d8153517" providerId="ADAL" clId="{AB6C9C9A-8B82-4327-A111-55137A1FC652}" dt="2023-09-18T19:41:39.107" v="2156" actId="403"/>
        <pc:sldMkLst>
          <pc:docMk/>
          <pc:sldMk cId="1985938313" sldId="290"/>
        </pc:sldMkLst>
        <pc:spChg chg="mod">
          <ac:chgData name="Aleksandra (Olwik) Świgoń" userId="b9ef2024-c195-4206-ada9-8685d8153517" providerId="ADAL" clId="{AB6C9C9A-8B82-4327-A111-55137A1FC652}" dt="2023-09-18T19:41:39.107" v="2156" actId="403"/>
          <ac:spMkLst>
            <pc:docMk/>
            <pc:sldMk cId="1985938313" sldId="290"/>
            <ac:spMk id="2" creationId="{BDD8C8AB-B259-53CE-27D4-B83705A728F3}"/>
          </ac:spMkLst>
        </pc:spChg>
        <pc:spChg chg="del">
          <ac:chgData name="Aleksandra (Olwik) Świgoń" userId="b9ef2024-c195-4206-ada9-8685d8153517" providerId="ADAL" clId="{AB6C9C9A-8B82-4327-A111-55137A1FC652}" dt="2023-09-17T21:16:27.384" v="783" actId="22"/>
          <ac:spMkLst>
            <pc:docMk/>
            <pc:sldMk cId="1985938313" sldId="290"/>
            <ac:spMk id="3" creationId="{626444FA-050B-F86F-334C-C2BD3D69302B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1985938313" sldId="290"/>
            <ac:spMk id="4" creationId="{DD999C0C-2CAE-5E57-7F2A-18E1CCADB9F1}"/>
          </ac:spMkLst>
        </pc:spChg>
        <pc:spChg chg="add mod">
          <ac:chgData name="Aleksandra (Olwik) Świgoń" userId="b9ef2024-c195-4206-ada9-8685d8153517" providerId="ADAL" clId="{AB6C9C9A-8B82-4327-A111-55137A1FC652}" dt="2023-09-18T16:32:21.976" v="1870" actId="1076"/>
          <ac:spMkLst>
            <pc:docMk/>
            <pc:sldMk cId="1985938313" sldId="290"/>
            <ac:spMk id="8" creationId="{2CB62A13-F1B8-ED8C-D557-85C3B366D785}"/>
          </ac:spMkLst>
        </pc:spChg>
        <pc:spChg chg="add del mod">
          <ac:chgData name="Aleksandra (Olwik) Świgoń" userId="b9ef2024-c195-4206-ada9-8685d8153517" providerId="ADAL" clId="{AB6C9C9A-8B82-4327-A111-55137A1FC652}" dt="2023-09-17T22:52:47.573" v="1087" actId="22"/>
          <ac:spMkLst>
            <pc:docMk/>
            <pc:sldMk cId="1985938313" sldId="290"/>
            <ac:spMk id="9" creationId="{6CA073CA-9E49-23C4-925B-18CE0531DC86}"/>
          </ac:spMkLst>
        </pc:spChg>
        <pc:picChg chg="add mod ord">
          <ac:chgData name="Aleksandra (Olwik) Świgoń" userId="b9ef2024-c195-4206-ada9-8685d8153517" providerId="ADAL" clId="{AB6C9C9A-8B82-4327-A111-55137A1FC652}" dt="2023-09-18T16:29:31.075" v="1857" actId="167"/>
          <ac:picMkLst>
            <pc:docMk/>
            <pc:sldMk cId="1985938313" sldId="290"/>
            <ac:picMk id="3" creationId="{40B9BB85-76FB-11B0-E389-446DFF8C97B5}"/>
          </ac:picMkLst>
        </pc:picChg>
        <pc:picChg chg="add mod">
          <ac:chgData name="Aleksandra (Olwik) Świgoń" userId="b9ef2024-c195-4206-ada9-8685d8153517" providerId="ADAL" clId="{AB6C9C9A-8B82-4327-A111-55137A1FC652}" dt="2023-09-18T16:31:45.184" v="1862" actId="1076"/>
          <ac:picMkLst>
            <pc:docMk/>
            <pc:sldMk cId="1985938313" sldId="290"/>
            <ac:picMk id="5" creationId="{A9DB7FEB-1287-244F-861E-E3CDC13BA9AE}"/>
          </ac:picMkLst>
        </pc:picChg>
        <pc:picChg chg="add del mod ord">
          <ac:chgData name="Aleksandra (Olwik) Świgoń" userId="b9ef2024-c195-4206-ada9-8685d8153517" providerId="ADAL" clId="{AB6C9C9A-8B82-4327-A111-55137A1FC652}" dt="2023-09-17T22:52:23.148" v="1086" actId="21"/>
          <ac:picMkLst>
            <pc:docMk/>
            <pc:sldMk cId="1985938313" sldId="290"/>
            <ac:picMk id="6" creationId="{8A23992C-9FE6-10B2-E61C-4E449C87339E}"/>
          </ac:picMkLst>
        </pc:picChg>
        <pc:picChg chg="add del mod">
          <ac:chgData name="Aleksandra (Olwik) Świgoń" userId="b9ef2024-c195-4206-ada9-8685d8153517" providerId="ADAL" clId="{AB6C9C9A-8B82-4327-A111-55137A1FC652}" dt="2023-09-17T22:51:52.411" v="1083" actId="21"/>
          <ac:picMkLst>
            <pc:docMk/>
            <pc:sldMk cId="1985938313" sldId="290"/>
            <ac:picMk id="10" creationId="{F8928D34-2A94-95C9-2255-456ED607DF09}"/>
          </ac:picMkLst>
        </pc:picChg>
        <pc:picChg chg="add mod ord">
          <ac:chgData name="Aleksandra (Olwik) Świgoń" userId="b9ef2024-c195-4206-ada9-8685d8153517" providerId="ADAL" clId="{AB6C9C9A-8B82-4327-A111-55137A1FC652}" dt="2023-09-18T16:32:13.970" v="1869" actId="1076"/>
          <ac:picMkLst>
            <pc:docMk/>
            <pc:sldMk cId="1985938313" sldId="290"/>
            <ac:picMk id="12" creationId="{7C7A24CD-8840-0F31-D81F-0379C235E6E5}"/>
          </ac:picMkLst>
        </pc:picChg>
      </pc:sldChg>
      <pc:sldChg chg="addSp delSp modSp mod">
        <pc:chgData name="Aleksandra (Olwik) Świgoń" userId="b9ef2024-c195-4206-ada9-8685d8153517" providerId="ADAL" clId="{AB6C9C9A-8B82-4327-A111-55137A1FC652}" dt="2023-09-18T19:41:49.867" v="2162" actId="403"/>
        <pc:sldMkLst>
          <pc:docMk/>
          <pc:sldMk cId="931273596" sldId="291"/>
        </pc:sldMkLst>
        <pc:spChg chg="mod">
          <ac:chgData name="Aleksandra (Olwik) Świgoń" userId="b9ef2024-c195-4206-ada9-8685d8153517" providerId="ADAL" clId="{AB6C9C9A-8B82-4327-A111-55137A1FC652}" dt="2023-09-18T19:41:49.867" v="2162" actId="403"/>
          <ac:spMkLst>
            <pc:docMk/>
            <pc:sldMk cId="931273596" sldId="291"/>
            <ac:spMk id="2" creationId="{E0F3E86B-DB89-90FB-2B90-018C42C830F5}"/>
          </ac:spMkLst>
        </pc:spChg>
        <pc:spChg chg="del mod">
          <ac:chgData name="Aleksandra (Olwik) Świgoń" userId="b9ef2024-c195-4206-ada9-8685d8153517" providerId="ADAL" clId="{AB6C9C9A-8B82-4327-A111-55137A1FC652}" dt="2023-09-17T21:26:37.192" v="863" actId="22"/>
          <ac:spMkLst>
            <pc:docMk/>
            <pc:sldMk cId="931273596" sldId="291"/>
            <ac:spMk id="3" creationId="{715E7496-0EF1-ECE0-6C05-86E91DD84216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931273596" sldId="291"/>
            <ac:spMk id="4" creationId="{1AB1A717-901B-2B7B-6DBC-234C7E6DABAA}"/>
          </ac:spMkLst>
        </pc:spChg>
        <pc:spChg chg="add mod">
          <ac:chgData name="Aleksandra (Olwik) Świgoń" userId="b9ef2024-c195-4206-ada9-8685d8153517" providerId="ADAL" clId="{AB6C9C9A-8B82-4327-A111-55137A1FC652}" dt="2023-09-18T16:34:00.026" v="1886" actId="1076"/>
          <ac:spMkLst>
            <pc:docMk/>
            <pc:sldMk cId="931273596" sldId="291"/>
            <ac:spMk id="8" creationId="{A1DA8A95-63D2-8134-E1DF-AA3C8B5EF28A}"/>
          </ac:spMkLst>
        </pc:spChg>
        <pc:spChg chg="add del mod">
          <ac:chgData name="Aleksandra (Olwik) Świgoń" userId="b9ef2024-c195-4206-ada9-8685d8153517" providerId="ADAL" clId="{AB6C9C9A-8B82-4327-A111-55137A1FC652}" dt="2023-09-17T22:54:03.924" v="1090" actId="22"/>
          <ac:spMkLst>
            <pc:docMk/>
            <pc:sldMk cId="931273596" sldId="291"/>
            <ac:spMk id="10" creationId="{E929691A-EC2D-D2F0-7AD7-033B1C7D2AAB}"/>
          </ac:spMkLst>
        </pc:spChg>
        <pc:picChg chg="add mod ord">
          <ac:chgData name="Aleksandra (Olwik) Świgoń" userId="b9ef2024-c195-4206-ada9-8685d8153517" providerId="ADAL" clId="{AB6C9C9A-8B82-4327-A111-55137A1FC652}" dt="2023-09-18T16:33:17.921" v="1878" actId="14100"/>
          <ac:picMkLst>
            <pc:docMk/>
            <pc:sldMk cId="931273596" sldId="291"/>
            <ac:picMk id="3" creationId="{F101BBC8-1019-5C99-E357-9E5F4956215A}"/>
          </ac:picMkLst>
        </pc:picChg>
        <pc:picChg chg="add del mod ord">
          <ac:chgData name="Aleksandra (Olwik) Świgoń" userId="b9ef2024-c195-4206-ada9-8685d8153517" providerId="ADAL" clId="{AB6C9C9A-8B82-4327-A111-55137A1FC652}" dt="2023-09-17T22:52:59.323" v="1089" actId="21"/>
          <ac:picMkLst>
            <pc:docMk/>
            <pc:sldMk cId="931273596" sldId="291"/>
            <ac:picMk id="6" creationId="{37F00AC4-5AB6-F285-E80F-254E053A9B61}"/>
          </ac:picMkLst>
        </pc:picChg>
        <pc:picChg chg="add mod ord">
          <ac:chgData name="Aleksandra (Olwik) Świgoń" userId="b9ef2024-c195-4206-ada9-8685d8153517" providerId="ADAL" clId="{AB6C9C9A-8B82-4327-A111-55137A1FC652}" dt="2023-09-18T16:34:06.217" v="1888" actId="1076"/>
          <ac:picMkLst>
            <pc:docMk/>
            <pc:sldMk cId="931273596" sldId="291"/>
            <ac:picMk id="12" creationId="{955241D5-EF15-2AF0-7CB2-9873EF5DA1C3}"/>
          </ac:picMkLst>
        </pc:picChg>
      </pc:sldChg>
      <pc:sldChg chg="addSp delSp modSp mod">
        <pc:chgData name="Aleksandra (Olwik) Świgoń" userId="b9ef2024-c195-4206-ada9-8685d8153517" providerId="ADAL" clId="{AB6C9C9A-8B82-4327-A111-55137A1FC652}" dt="2023-09-18T19:25:17.845" v="1958" actId="207"/>
        <pc:sldMkLst>
          <pc:docMk/>
          <pc:sldMk cId="1237749536" sldId="292"/>
        </pc:sldMkLst>
        <pc:spChg chg="mod">
          <ac:chgData name="Aleksandra (Olwik) Świgoń" userId="b9ef2024-c195-4206-ada9-8685d8153517" providerId="ADAL" clId="{AB6C9C9A-8B82-4327-A111-55137A1FC652}" dt="2023-09-18T19:23:34.114" v="1929" actId="14100"/>
          <ac:spMkLst>
            <pc:docMk/>
            <pc:sldMk cId="1237749536" sldId="292"/>
            <ac:spMk id="2" creationId="{87E93DB0-932F-6A1D-1F3C-1AB631CCD8AA}"/>
          </ac:spMkLst>
        </pc:spChg>
        <pc:spChg chg="mod">
          <ac:chgData name="Aleksandra (Olwik) Świgoń" userId="b9ef2024-c195-4206-ada9-8685d8153517" providerId="ADAL" clId="{AB6C9C9A-8B82-4327-A111-55137A1FC652}" dt="2023-09-18T19:25:17.845" v="1958" actId="207"/>
          <ac:spMkLst>
            <pc:docMk/>
            <pc:sldMk cId="1237749536" sldId="292"/>
            <ac:spMk id="3" creationId="{2DD0F001-EE45-0CA6-3FAB-881B1DF136A3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1237749536" sldId="292"/>
            <ac:spMk id="4" creationId="{5D763B59-2EBF-F00B-DB7F-C148DFA4EE60}"/>
          </ac:spMkLst>
        </pc:spChg>
        <pc:picChg chg="add mod ord">
          <ac:chgData name="Aleksandra (Olwik) Świgoń" userId="b9ef2024-c195-4206-ada9-8685d8153517" providerId="ADAL" clId="{AB6C9C9A-8B82-4327-A111-55137A1FC652}" dt="2023-09-18T16:34:13.797" v="1890" actId="167"/>
          <ac:picMkLst>
            <pc:docMk/>
            <pc:sldMk cId="1237749536" sldId="292"/>
            <ac:picMk id="5" creationId="{01071382-C3C1-F33B-B5D0-6FF4D4F67EB2}"/>
          </ac:picMkLst>
        </pc:picChg>
        <pc:picChg chg="add del mod">
          <ac:chgData name="Aleksandra (Olwik) Świgoń" userId="b9ef2024-c195-4206-ada9-8685d8153517" providerId="ADAL" clId="{AB6C9C9A-8B82-4327-A111-55137A1FC652}" dt="2023-09-17T21:57:29.626" v="935" actId="21"/>
          <ac:picMkLst>
            <pc:docMk/>
            <pc:sldMk cId="1237749536" sldId="292"/>
            <ac:picMk id="6" creationId="{A6846D8D-B83D-3CA4-F122-4C85AD919698}"/>
          </ac:picMkLst>
        </pc:picChg>
        <pc:picChg chg="add del mod">
          <ac:chgData name="Aleksandra (Olwik) Świgoń" userId="b9ef2024-c195-4206-ada9-8685d8153517" providerId="ADAL" clId="{AB6C9C9A-8B82-4327-A111-55137A1FC652}" dt="2023-09-17T22:54:54.874" v="1096" actId="21"/>
          <ac:picMkLst>
            <pc:docMk/>
            <pc:sldMk cId="1237749536" sldId="292"/>
            <ac:picMk id="8" creationId="{4331997A-69F5-BFCC-14F5-596058B9E386}"/>
          </ac:picMkLst>
        </pc:picChg>
        <pc:picChg chg="add del mod">
          <ac:chgData name="Aleksandra (Olwik) Świgoń" userId="b9ef2024-c195-4206-ada9-8685d8153517" providerId="ADAL" clId="{AB6C9C9A-8B82-4327-A111-55137A1FC652}" dt="2023-09-17T22:54:16.411" v="1092" actId="21"/>
          <ac:picMkLst>
            <pc:docMk/>
            <pc:sldMk cId="1237749536" sldId="292"/>
            <ac:picMk id="10" creationId="{F7765138-1467-E39E-7C14-5418CF5BFC6A}"/>
          </ac:picMkLst>
        </pc:picChg>
        <pc:picChg chg="add mod">
          <ac:chgData name="Aleksandra (Olwik) Świgoń" userId="b9ef2024-c195-4206-ada9-8685d8153517" providerId="ADAL" clId="{AB6C9C9A-8B82-4327-A111-55137A1FC652}" dt="2023-09-18T19:24:22.794" v="1950" actId="1038"/>
          <ac:picMkLst>
            <pc:docMk/>
            <pc:sldMk cId="1237749536" sldId="292"/>
            <ac:picMk id="12" creationId="{89806971-10F5-A604-A457-E041D60AEC3D}"/>
          </ac:picMkLst>
        </pc:picChg>
        <pc:picChg chg="add del">
          <ac:chgData name="Aleksandra (Olwik) Świgoń" userId="b9ef2024-c195-4206-ada9-8685d8153517" providerId="ADAL" clId="{AB6C9C9A-8B82-4327-A111-55137A1FC652}" dt="2023-09-17T23:00:52.068" v="1105" actId="21"/>
          <ac:picMkLst>
            <pc:docMk/>
            <pc:sldMk cId="1237749536" sldId="292"/>
            <ac:picMk id="14" creationId="{579098C7-6898-7B37-3CE3-C2105EBA687E}"/>
          </ac:picMkLst>
        </pc:picChg>
        <pc:picChg chg="add mod">
          <ac:chgData name="Aleksandra (Olwik) Świgoń" userId="b9ef2024-c195-4206-ada9-8685d8153517" providerId="ADAL" clId="{AB6C9C9A-8B82-4327-A111-55137A1FC652}" dt="2023-09-18T19:24:01.154" v="1935" actId="1076"/>
          <ac:picMkLst>
            <pc:docMk/>
            <pc:sldMk cId="1237749536" sldId="292"/>
            <ac:picMk id="16" creationId="{CCA3F43C-7304-BF69-ED2A-1DB9098AFE21}"/>
          </ac:picMkLst>
        </pc:picChg>
        <pc:cxnChg chg="add mod">
          <ac:chgData name="Aleksandra (Olwik) Świgoń" userId="b9ef2024-c195-4206-ada9-8685d8153517" providerId="ADAL" clId="{AB6C9C9A-8B82-4327-A111-55137A1FC652}" dt="2023-09-18T19:25:01.938" v="1954" actId="14100"/>
          <ac:cxnSpMkLst>
            <pc:docMk/>
            <pc:sldMk cId="1237749536" sldId="292"/>
            <ac:cxnSpMk id="6" creationId="{38A468E0-1F59-7CBD-5FC1-1AB3BB2CEFB9}"/>
          </ac:cxnSpMkLst>
        </pc:cxnChg>
        <pc:cxnChg chg="add mod">
          <ac:chgData name="Aleksandra (Olwik) Świgoń" userId="b9ef2024-c195-4206-ada9-8685d8153517" providerId="ADAL" clId="{AB6C9C9A-8B82-4327-A111-55137A1FC652}" dt="2023-09-18T19:25:09.187" v="1957" actId="14100"/>
          <ac:cxnSpMkLst>
            <pc:docMk/>
            <pc:sldMk cId="1237749536" sldId="292"/>
            <ac:cxnSpMk id="9" creationId="{CB77FA7E-560F-F34A-DAE2-135A9AE95E2F}"/>
          </ac:cxnSpMkLst>
        </pc:cxnChg>
      </pc:sldChg>
      <pc:sldChg chg="addSp delSp modSp mod">
        <pc:chgData name="Aleksandra (Olwik) Świgoń" userId="b9ef2024-c195-4206-ada9-8685d8153517" providerId="ADAL" clId="{AB6C9C9A-8B82-4327-A111-55137A1FC652}" dt="2023-09-18T19:26:54.979" v="1975" actId="14100"/>
        <pc:sldMkLst>
          <pc:docMk/>
          <pc:sldMk cId="2647845771" sldId="293"/>
        </pc:sldMkLst>
        <pc:spChg chg="mod">
          <ac:chgData name="Aleksandra (Olwik) Świgoń" userId="b9ef2024-c195-4206-ada9-8685d8153517" providerId="ADAL" clId="{AB6C9C9A-8B82-4327-A111-55137A1FC652}" dt="2023-09-18T19:25:50.203" v="1964" actId="14100"/>
          <ac:spMkLst>
            <pc:docMk/>
            <pc:sldMk cId="2647845771" sldId="293"/>
            <ac:spMk id="2" creationId="{1452D628-1B69-4D3C-6B47-7CDE84EC3024}"/>
          </ac:spMkLst>
        </pc:spChg>
        <pc:spChg chg="mod">
          <ac:chgData name="Aleksandra (Olwik) Świgoń" userId="b9ef2024-c195-4206-ada9-8685d8153517" providerId="ADAL" clId="{AB6C9C9A-8B82-4327-A111-55137A1FC652}" dt="2023-09-18T19:26:54.979" v="1975" actId="14100"/>
          <ac:spMkLst>
            <pc:docMk/>
            <pc:sldMk cId="2647845771" sldId="293"/>
            <ac:spMk id="3" creationId="{A7F95F4D-2966-76A8-CCD0-C09A383AF117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2647845771" sldId="293"/>
            <ac:spMk id="4" creationId="{448AB6BC-720A-130E-04DF-13F33280E663}"/>
          </ac:spMkLst>
        </pc:spChg>
        <pc:picChg chg="add mod ord">
          <ac:chgData name="Aleksandra (Olwik) Świgoń" userId="b9ef2024-c195-4206-ada9-8685d8153517" providerId="ADAL" clId="{AB6C9C9A-8B82-4327-A111-55137A1FC652}" dt="2023-09-18T19:25:44.117" v="1963" actId="167"/>
          <ac:picMkLst>
            <pc:docMk/>
            <pc:sldMk cId="2647845771" sldId="293"/>
            <ac:picMk id="5" creationId="{7FE9E754-6559-4D4E-A86C-FA61F0066415}"/>
          </ac:picMkLst>
        </pc:picChg>
        <pc:picChg chg="add del">
          <ac:chgData name="Aleksandra (Olwik) Świgoń" userId="b9ef2024-c195-4206-ada9-8685d8153517" providerId="ADAL" clId="{AB6C9C9A-8B82-4327-A111-55137A1FC652}" dt="2023-09-17T21:55:00.282" v="929" actId="21"/>
          <ac:picMkLst>
            <pc:docMk/>
            <pc:sldMk cId="2647845771" sldId="293"/>
            <ac:picMk id="6" creationId="{D6C7167B-F27B-C2C2-5744-7CD750A88FF4}"/>
          </ac:picMkLst>
        </pc:picChg>
        <pc:picChg chg="add del mod">
          <ac:chgData name="Aleksandra (Olwik) Świgoń" userId="b9ef2024-c195-4206-ada9-8685d8153517" providerId="ADAL" clId="{AB6C9C9A-8B82-4327-A111-55137A1FC652}" dt="2023-09-17T22:55:43.820" v="1099" actId="21"/>
          <ac:picMkLst>
            <pc:docMk/>
            <pc:sldMk cId="2647845771" sldId="293"/>
            <ac:picMk id="8" creationId="{E8B12E19-0A0D-46E6-92FB-82CB14A51A8F}"/>
          </ac:picMkLst>
        </pc:picChg>
        <pc:picChg chg="add del">
          <ac:chgData name="Aleksandra (Olwik) Świgoń" userId="b9ef2024-c195-4206-ada9-8685d8153517" providerId="ADAL" clId="{AB6C9C9A-8B82-4327-A111-55137A1FC652}" dt="2023-09-17T22:59:59.483" v="1103" actId="21"/>
          <ac:picMkLst>
            <pc:docMk/>
            <pc:sldMk cId="2647845771" sldId="293"/>
            <ac:picMk id="10" creationId="{16BFEDFE-BD7D-2880-909A-5655EA9BDE14}"/>
          </ac:picMkLst>
        </pc:picChg>
        <pc:picChg chg="add mod">
          <ac:chgData name="Aleksandra (Olwik) Świgoń" userId="b9ef2024-c195-4206-ada9-8685d8153517" providerId="ADAL" clId="{AB6C9C9A-8B82-4327-A111-55137A1FC652}" dt="2023-09-18T19:26:47.547" v="1973" actId="1076"/>
          <ac:picMkLst>
            <pc:docMk/>
            <pc:sldMk cId="2647845771" sldId="293"/>
            <ac:picMk id="12" creationId="{3A380165-B633-C0E9-AE89-C2E46AD8EA3A}"/>
          </ac:picMkLst>
        </pc:picChg>
      </pc:sldChg>
      <pc:sldChg chg="addSp delSp modSp new mod">
        <pc:chgData name="Aleksandra (Olwik) Świgoń" userId="b9ef2024-c195-4206-ada9-8685d8153517" providerId="ADAL" clId="{AB6C9C9A-8B82-4327-A111-55137A1FC652}" dt="2023-09-18T19:27:58.313" v="1989" actId="1036"/>
        <pc:sldMkLst>
          <pc:docMk/>
          <pc:sldMk cId="69542693" sldId="294"/>
        </pc:sldMkLst>
        <pc:spChg chg="mod">
          <ac:chgData name="Aleksandra (Olwik) Świgoń" userId="b9ef2024-c195-4206-ada9-8685d8153517" providerId="ADAL" clId="{AB6C9C9A-8B82-4327-A111-55137A1FC652}" dt="2023-09-18T19:27:24.794" v="1978" actId="14100"/>
          <ac:spMkLst>
            <pc:docMk/>
            <pc:sldMk cId="69542693" sldId="294"/>
            <ac:spMk id="2" creationId="{47E1A1A3-C79F-3538-F482-3C49AA559748}"/>
          </ac:spMkLst>
        </pc:spChg>
        <pc:spChg chg="del">
          <ac:chgData name="Aleksandra (Olwik) Świgoń" userId="b9ef2024-c195-4206-ada9-8685d8153517" providerId="ADAL" clId="{AB6C9C9A-8B82-4327-A111-55137A1FC652}" dt="2023-09-17T22:03:08.332" v="938" actId="22"/>
          <ac:spMkLst>
            <pc:docMk/>
            <pc:sldMk cId="69542693" sldId="294"/>
            <ac:spMk id="3" creationId="{DF21BE40-296E-F41B-00CC-1EFD847C9AB3}"/>
          </ac:spMkLst>
        </pc:spChg>
        <pc:spChg chg="mod">
          <ac:chgData name="Aleksandra (Olwik) Świgoń" userId="b9ef2024-c195-4206-ada9-8685d8153517" providerId="ADAL" clId="{AB6C9C9A-8B82-4327-A111-55137A1FC652}" dt="2023-09-18T15:29:12.133" v="1217"/>
          <ac:spMkLst>
            <pc:docMk/>
            <pc:sldMk cId="69542693" sldId="294"/>
            <ac:spMk id="4" creationId="{F5508669-27FE-0BEA-AEC1-BDB4C786D4DC}"/>
          </ac:spMkLst>
        </pc:spChg>
        <pc:spChg chg="add del mod">
          <ac:chgData name="Aleksandra (Olwik) Świgoń" userId="b9ef2024-c195-4206-ada9-8685d8153517" providerId="ADAL" clId="{AB6C9C9A-8B82-4327-A111-55137A1FC652}" dt="2023-09-17T22:59:42.646" v="1102" actId="22"/>
          <ac:spMkLst>
            <pc:docMk/>
            <pc:sldMk cId="69542693" sldId="294"/>
            <ac:spMk id="8" creationId="{704F4101-28CE-9A62-2264-6C683970BE28}"/>
          </ac:spMkLst>
        </pc:spChg>
        <pc:picChg chg="add mod ord">
          <ac:chgData name="Aleksandra (Olwik) Świgoń" userId="b9ef2024-c195-4206-ada9-8685d8153517" providerId="ADAL" clId="{AB6C9C9A-8B82-4327-A111-55137A1FC652}" dt="2023-09-18T19:27:20.199" v="1977" actId="167"/>
          <ac:picMkLst>
            <pc:docMk/>
            <pc:sldMk cId="69542693" sldId="294"/>
            <ac:picMk id="3" creationId="{C3367F24-3F7E-4DE1-B411-0CAD1C570A54}"/>
          </ac:picMkLst>
        </pc:picChg>
        <pc:picChg chg="add del mod ord">
          <ac:chgData name="Aleksandra (Olwik) Świgoń" userId="b9ef2024-c195-4206-ada9-8685d8153517" providerId="ADAL" clId="{AB6C9C9A-8B82-4327-A111-55137A1FC652}" dt="2023-09-17T22:56:45.829" v="1101" actId="21"/>
          <ac:picMkLst>
            <pc:docMk/>
            <pc:sldMk cId="69542693" sldId="294"/>
            <ac:picMk id="6" creationId="{57D3BE24-C7F9-BBA0-AF30-E4572983A38E}"/>
          </ac:picMkLst>
        </pc:picChg>
        <pc:picChg chg="add mod ord">
          <ac:chgData name="Aleksandra (Olwik) Świgoń" userId="b9ef2024-c195-4206-ada9-8685d8153517" providerId="ADAL" clId="{AB6C9C9A-8B82-4327-A111-55137A1FC652}" dt="2023-09-18T19:27:58.313" v="1989" actId="1036"/>
          <ac:picMkLst>
            <pc:docMk/>
            <pc:sldMk cId="69542693" sldId="294"/>
            <ac:picMk id="10" creationId="{310AFB3A-A498-9A55-41C3-E4541C072E19}"/>
          </ac:picMkLst>
        </pc:picChg>
      </pc:sldChg>
      <pc:sldChg chg="new del">
        <pc:chgData name="Aleksandra (Olwik) Świgoń" userId="b9ef2024-c195-4206-ada9-8685d8153517" providerId="ADAL" clId="{AB6C9C9A-8B82-4327-A111-55137A1FC652}" dt="2023-09-18T15:49:40.422" v="1498" actId="680"/>
        <pc:sldMkLst>
          <pc:docMk/>
          <pc:sldMk cId="1374255759" sldId="295"/>
        </pc:sldMkLst>
      </pc:sldChg>
      <pc:sldChg chg="new del">
        <pc:chgData name="Aleksandra (Olwik) Świgoń" userId="b9ef2024-c195-4206-ada9-8685d8153517" providerId="ADAL" clId="{AB6C9C9A-8B82-4327-A111-55137A1FC652}" dt="2023-09-18T15:50:36.762" v="1508" actId="2696"/>
        <pc:sldMkLst>
          <pc:docMk/>
          <pc:sldMk cId="2892135998" sldId="295"/>
        </pc:sldMkLst>
      </pc:sldChg>
      <pc:sldChg chg="addSp delSp modSp add del mod setBg delDesignElem">
        <pc:chgData name="Aleksandra (Olwik) Świgoń" userId="b9ef2024-c195-4206-ada9-8685d8153517" providerId="ADAL" clId="{AB6C9C9A-8B82-4327-A111-55137A1FC652}" dt="2023-09-18T15:26:46.483" v="1160"/>
        <pc:sldMkLst>
          <pc:docMk/>
          <pc:sldMk cId="3746667624" sldId="295"/>
        </pc:sldMkLst>
        <pc:spChg chg="mod">
          <ac:chgData name="Aleksandra (Olwik) Świgoń" userId="b9ef2024-c195-4206-ada9-8685d8153517" providerId="ADAL" clId="{AB6C9C9A-8B82-4327-A111-55137A1FC652}" dt="2023-09-18T15:26:46.483" v="1160"/>
          <ac:spMkLst>
            <pc:docMk/>
            <pc:sldMk cId="3746667624" sldId="295"/>
            <ac:spMk id="2" creationId="{66B4D5E1-63C3-F2F6-9B92-BA7B01DCF875}"/>
          </ac:spMkLst>
        </pc:spChg>
        <pc:spChg chg="add del">
          <ac:chgData name="Aleksandra (Olwik) Świgoń" userId="b9ef2024-c195-4206-ada9-8685d8153517" providerId="ADAL" clId="{AB6C9C9A-8B82-4327-A111-55137A1FC652}" dt="2023-09-18T15:26:46.483" v="1160"/>
          <ac:spMkLst>
            <pc:docMk/>
            <pc:sldMk cId="3746667624" sldId="295"/>
            <ac:spMk id="10" creationId="{8870DEF6-46A2-D4F8-8BE6-91165D93ECC4}"/>
          </ac:spMkLst>
        </pc:spChg>
        <pc:cxnChg chg="add del">
          <ac:chgData name="Aleksandra (Olwik) Świgoń" userId="b9ef2024-c195-4206-ada9-8685d8153517" providerId="ADAL" clId="{AB6C9C9A-8B82-4327-A111-55137A1FC652}" dt="2023-09-18T15:26:46.483" v="1160"/>
          <ac:cxnSpMkLst>
            <pc:docMk/>
            <pc:sldMk cId="3746667624" sldId="295"/>
            <ac:cxnSpMk id="12" creationId="{522632D6-DED9-FDEC-FD9F-09FF0A4544C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8A360-E0CA-4C1A-8B3E-F722E6F4AF98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19BD8-FF0C-4A72-98FF-DB217F33AE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91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%"/>
                    <a:lumOff val="25%"/>
                  </a:schemeClr>
                </a:solidFill>
              </a:defRPr>
            </a:lvl1pPr>
          </a:lstStyle>
          <a:p>
            <a:fld id="{704ACFBC-C135-45CB-BA31-D334D6C2CB27}" type="datetime1">
              <a:rPr lang="pl-PL" smtClean="0"/>
              <a:t>20.09.2023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%"/>
                    <a:lumOff val="25%"/>
                  </a:schemeClr>
                </a:solidFill>
              </a:defRPr>
            </a:lvl1pPr>
          </a:lstStyle>
          <a:p>
            <a:r>
              <a:rPr lang="pl-PL"/>
              <a:t>ZSE - SYSTEMY BAZ DANYCH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%"/>
                    <a:lumOff val="25%"/>
                  </a:schemeClr>
                </a:solidFill>
              </a:defRPr>
            </a:lvl1pPr>
          </a:lstStyle>
          <a:p>
            <a:fld id="{42F2C5AF-A49D-4785-8A79-F170876DB6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5871627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AEE9-DB17-42D9-ACD6-87D152D98AD7}" type="datetime1">
              <a:rPr lang="pl-PL" smtClean="0"/>
              <a:t>20.09.2023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C5AF-A49D-4785-8A79-F170876DB6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132871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%"/>
                    <a:lumOff val="25%"/>
                  </a:schemeClr>
                </a:solidFill>
              </a:defRPr>
            </a:lvl1pPr>
          </a:lstStyle>
          <a:p>
            <a:fld id="{DD18317F-8B5F-40E2-BA6E-85DA327AAFF5}" type="datetime1">
              <a:rPr lang="pl-PL" smtClean="0"/>
              <a:t>20.09.2023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pl-PL"/>
              <a:t>ZSE - SYSTEMY BAZ DANYCH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%"/>
                    <a:lumOff val="25%"/>
                  </a:schemeClr>
                </a:solidFill>
              </a:defRPr>
            </a:lvl1pPr>
          </a:lstStyle>
          <a:p>
            <a:fld id="{42F2C5AF-A49D-4785-8A79-F170876DB6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0979466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6801-3AB5-4298-8B79-5B332FCF778A}" type="datetime1">
              <a:rPr lang="pl-PL" smtClean="0"/>
              <a:t>20.09.2023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2F2C5AF-A49D-4785-8A79-F170876DB6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639523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%"/>
                    <a:lumOff val="25%"/>
                  </a:schemeClr>
                </a:solidFill>
              </a:defRPr>
            </a:lvl1pPr>
          </a:lstStyle>
          <a:p>
            <a:fld id="{8EF6D8A1-7B0E-4947-B3AF-0CDCEF98C62F}" type="datetime1">
              <a:rPr lang="pl-PL" smtClean="0"/>
              <a:t>20.09.2023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%"/>
                    <a:lumOff val="25%"/>
                  </a:schemeClr>
                </a:solidFill>
              </a:defRPr>
            </a:lvl1pPr>
          </a:lstStyle>
          <a:p>
            <a:r>
              <a:rPr lang="pl-PL"/>
              <a:t>ZSE - SYSTEMY BAZ DANYCH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%"/>
                    <a:lumOff val="25%"/>
                  </a:schemeClr>
                </a:solidFill>
              </a:defRPr>
            </a:lvl1pPr>
          </a:lstStyle>
          <a:p>
            <a:fld id="{42F2C5AF-A49D-4785-8A79-F170876DB6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8359999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C5DC-0A16-4293-8122-C5C832A03C1C}" type="datetime1">
              <a:rPr lang="pl-PL" smtClean="0"/>
              <a:t>20.09.2023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C5AF-A49D-4785-8A79-F170876DB6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1283819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2E0B-EC56-40A1-8193-D886E17D1DBD}" type="datetime1">
              <a:rPr lang="pl-PL" smtClean="0"/>
              <a:t>20.09.2023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C5AF-A49D-4785-8A79-F170876DB6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1186843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C311-357F-4F73-8503-6D5C79B2E2FF}" type="datetime1">
              <a:rPr lang="pl-PL" smtClean="0"/>
              <a:t>20.09.2023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C5AF-A49D-4785-8A79-F170876DB6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7374181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9711-BBF6-4774-86DC-CFF58FC488AB}" type="datetime1">
              <a:rPr lang="pl-PL" smtClean="0"/>
              <a:t>20.09.2023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C5AF-A49D-4785-8A79-F170876DB6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7630531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%"/>
                    <a:lumOff val="25%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%"/>
                    <a:lumOff val="25%"/>
                  </a:schemeClr>
                </a:solidFill>
              </a:defRPr>
            </a:lvl1pPr>
          </a:lstStyle>
          <a:p>
            <a:fld id="{B01B7A1E-2120-4624-B641-BEC6E6461970}" type="datetime1">
              <a:rPr lang="pl-PL" smtClean="0"/>
              <a:t>20.09.2023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%"/>
                    <a:lumOff val="25%"/>
                  </a:schemeClr>
                </a:solidFill>
              </a:defRPr>
            </a:lvl1pPr>
          </a:lstStyle>
          <a:p>
            <a:r>
              <a:rPr lang="pl-PL"/>
              <a:t>ZSE - SYSTEMY BAZ DANYCH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%"/>
                    <a:lumOff val="25%"/>
                  </a:schemeClr>
                </a:solidFill>
              </a:defRPr>
            </a:lvl1pPr>
          </a:lstStyle>
          <a:p>
            <a:fld id="{42F2C5AF-A49D-4785-8A79-F170876DB6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75058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55ED-16E2-473B-99CE-34FD25327E76}" type="datetime1">
              <a:rPr lang="pl-PL" smtClean="0"/>
              <a:t>20.09.2023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C5AF-A49D-4785-8A79-F170876DB6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75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D84E6E0-2C4D-49A0-9D07-BFE5E983E240}" type="datetime1">
              <a:rPr lang="pl-PL" smtClean="0"/>
              <a:t>20.09.2023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pl-PL"/>
              <a:t>ZSE - SYSTEMY BAZ DANYCH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2F2C5AF-A49D-4785-8A79-F170876DB6A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275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dt="0"/>
  <p:txStyles>
    <p:titleStyle>
      <a:lvl1pPr algn="l" defTabSz="457200" rtl="0" eaLnBrk="1" latinLnBrk="0" hangingPunct="1">
        <a:spcBef>
          <a:spcPct val="0%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%"/>
        </a:spcBef>
        <a:spcAft>
          <a:spcPts val="600"/>
        </a:spcAft>
        <a:buClr>
          <a:schemeClr val="accent2"/>
        </a:buClr>
        <a:buSzPct val="92%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%"/>
        </a:spcBef>
        <a:spcAft>
          <a:spcPts val="600"/>
        </a:spcAft>
        <a:buClr>
          <a:schemeClr val="accent2"/>
        </a:buClr>
        <a:buSzPct val="92%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%"/>
        </a:spcBef>
        <a:spcAft>
          <a:spcPts val="600"/>
        </a:spcAft>
        <a:buClr>
          <a:schemeClr val="accent2"/>
        </a:buClr>
        <a:buSzPct val="92%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%"/>
        </a:spcBef>
        <a:spcAft>
          <a:spcPts val="600"/>
        </a:spcAft>
        <a:buClr>
          <a:schemeClr val="accent2"/>
        </a:buClr>
        <a:buSzPct val="92%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%"/>
        </a:spcBef>
        <a:spcAft>
          <a:spcPts val="600"/>
        </a:spcAft>
        <a:buClr>
          <a:schemeClr val="accent2"/>
        </a:buClr>
        <a:buSzPct val="92%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%"/>
        </a:spcBef>
        <a:spcAft>
          <a:spcPts val="600"/>
        </a:spcAft>
        <a:buClr>
          <a:schemeClr val="accent2"/>
        </a:buClr>
        <a:buSzPct val="92%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%"/>
        </a:spcBef>
        <a:spcAft>
          <a:spcPts val="600"/>
        </a:spcAft>
        <a:buClr>
          <a:schemeClr val="accent2"/>
        </a:buClr>
        <a:buSzPct val="92%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%"/>
        </a:spcBef>
        <a:spcAft>
          <a:spcPts val="600"/>
        </a:spcAft>
        <a:buClr>
          <a:schemeClr val="accent2"/>
        </a:buClr>
        <a:buSzPct val="92%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%"/>
        </a:spcBef>
        <a:spcAft>
          <a:spcPts val="600"/>
        </a:spcAft>
        <a:buClr>
          <a:schemeClr val="accent2"/>
        </a:buClr>
        <a:buSzPct val="92%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image" Target="../media/image1.jpeg"/><Relationship Id="rId1" Type="http://purl.oclc.org/ooxml/officeDocument/relationships/slideLayout" Target="../slideLayouts/slideLayout1.xml"/><Relationship Id="rId4" Type="http://purl.oclc.org/ooxml/officeDocument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purl.oclc.org/ooxml/officeDocument/relationships/image" Target="../media/image19.png"/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purl.oclc.org/ooxml/officeDocument/relationships/image" Target="../media/image20.png"/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purl.oclc.org/ooxml/officeDocument/relationships/image" Target="../media/image21.png"/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purl.oclc.org/ooxml/officeDocument/relationships/image" Target="../media/image22.png"/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purl.oclc.org/ooxml/officeDocument/relationships/image" Target="../media/image23.png"/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purl.oclc.org/ooxml/officeDocument/relationships/image" Target="../media/image24.png"/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purl.oclc.org/ooxml/officeDocument/relationships/image" Target="../media/image25.png"/><Relationship Id="rId2" Type="http://purl.oclc.org/ooxml/officeDocument/relationships/image" Target="../media/image15.png"/><Relationship Id="rId1" Type="http://purl.oclc.org/ooxml/officeDocument/relationships/slideLayout" Target="../slideLayouts/slideLayout2.xml"/><Relationship Id="rId4" Type="http://purl.oclc.org/ooxml/officeDocument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purl.oclc.org/ooxml/officeDocument/relationships/image" Target="../media/image27.png"/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purl.oclc.org/ooxml/officeDocument/relationships/image" Target="../media/image28.png"/><Relationship Id="rId2" Type="http://purl.oclc.org/ooxml/officeDocument/relationships/image" Target="../media/image15.png"/><Relationship Id="rId1" Type="http://purl.oclc.org/ooxml/officeDocument/relationships/slideLayout" Target="../slideLayouts/slideLayout2.xml"/><Relationship Id="rId4" Type="http://purl.oclc.org/ooxml/officeDocument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purl.oclc.org/ooxml/officeDocument/relationships/image" Target="../media/image30.png"/><Relationship Id="rId2" Type="http://purl.oclc.org/ooxml/officeDocument/relationships/image" Target="../media/image15.png"/><Relationship Id="rId1" Type="http://purl.oclc.org/ooxml/officeDocument/relationships/slideLayout" Target="../slideLayouts/slideLayout2.xml"/><Relationship Id="rId4" Type="http://purl.oclc.org/ooxml/officeDocument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purl.oclc.org/ooxml/officeDocument/relationships/image" Target="../media/image32.png"/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purl.oclc.org/ooxml/officeDocument/relationships/image" Target="../media/image33.png"/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purl.oclc.org/ooxml/officeDocument/relationships/image" Target="../media/image34.png"/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purl.oclc.org/ooxml/officeDocument/relationships/image" Target="../media/image35.png"/><Relationship Id="rId2" Type="http://purl.oclc.org/ooxml/officeDocument/relationships/image" Target="../media/image15.png"/><Relationship Id="rId1" Type="http://purl.oclc.org/ooxml/officeDocument/relationships/slideLayout" Target="../slideLayouts/slideLayout2.xml"/><Relationship Id="rId4" Type="http://purl.oclc.org/ooxml/officeDocument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purl.oclc.org/ooxml/officeDocument/relationships/image" Target="../media/image37.png"/><Relationship Id="rId2" Type="http://purl.oclc.org/ooxml/officeDocument/relationships/image" Target="../media/image15.png"/><Relationship Id="rId1" Type="http://purl.oclc.org/ooxml/officeDocument/relationships/slideLayout" Target="../slideLayouts/slideLayout2.xml"/><Relationship Id="rId4" Type="http://purl.oclc.org/ooxml/officeDocument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purl.oclc.org/ooxml/officeDocument/relationships/image" Target="../media/image39.png"/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purl.oclc.org/ooxml/officeDocument/relationships/image" Target="../media/image40.png"/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purl.oclc.org/ooxml/officeDocument/relationships/image" Target="../media/image41.png"/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purl.oclc.org/ooxml/officeDocument/relationships/image" Target="../media/image42.png"/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purl.oclc.org/ooxml/officeDocument/relationships/image" Target="../media/image43.png"/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purl.oclc.org/ooxml/officeDocument/relationships/image" Target="../media/image5.png"/><Relationship Id="rId2" Type="http://purl.oclc.org/ooxml/officeDocument/relationships/image" Target="../media/image4.png"/><Relationship Id="rId1" Type="http://purl.oclc.org/ooxml/officeDocument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purl.oclc.org/ooxml/officeDocument/relationships/image" Target="../media/image44.png"/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purl.oclc.org/ooxml/officeDocument/relationships/image" Target="../media/image45.png"/><Relationship Id="rId2" Type="http://purl.oclc.org/ooxml/officeDocument/relationships/image" Target="../media/image15.png"/><Relationship Id="rId1" Type="http://purl.oclc.org/ooxml/officeDocument/relationships/slideLayout" Target="../slideLayouts/slideLayout2.xml"/><Relationship Id="rId4" Type="http://purl.oclc.org/ooxml/officeDocument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purl.oclc.org/ooxml/officeDocument/relationships/image" Target="../media/image47.png"/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purl.oclc.org/ooxml/officeDocument/relationships/image" Target="../media/image48.png"/><Relationship Id="rId2" Type="http://purl.oclc.org/ooxml/officeDocument/relationships/image" Target="../media/image15.png"/><Relationship Id="rId1" Type="http://purl.oclc.org/ooxml/officeDocument/relationships/slideLayout" Target="../slideLayouts/slideLayout2.xml"/><Relationship Id="rId4" Type="http://purl.oclc.org/ooxml/officeDocument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purl.oclc.org/ooxml/officeDocument/relationships/image" Target="../media/image50.png"/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purl.oclc.org/ooxml/officeDocument/relationships/image" Target="../media/image51.png"/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purl.oclc.org/ooxml/officeDocument/relationships/image" Target="../media/image7.png"/><Relationship Id="rId2" Type="http://purl.oclc.org/ooxml/officeDocument/relationships/image" Target="../media/image6.png"/><Relationship Id="rId1" Type="http://purl.oclc.org/ooxml/officeDocument/relationships/slideLayout" Target="../slideLayouts/slideLayout2.xml"/><Relationship Id="rId4" Type="http://purl.oclc.org/ooxml/officeDocument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purl.oclc.org/ooxml/officeDocument/relationships/image" Target="../media/image10.png"/><Relationship Id="rId2" Type="http://purl.oclc.org/ooxml/officeDocument/relationships/image" Target="../media/image9.png"/><Relationship Id="rId1" Type="http://purl.oclc.org/ooxml/officeDocument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12.png"/><Relationship Id="rId2" Type="http://purl.oclc.org/ooxml/officeDocument/relationships/image" Target="../media/image11.png"/><Relationship Id="rId1" Type="http://purl.oclc.org/ooxml/officeDocument/relationships/slideLayout" Target="../slideLayouts/slideLayout2.xml"/><Relationship Id="rId5" Type="http://purl.oclc.org/ooxml/officeDocument/relationships/image" Target="../media/image14.png"/><Relationship Id="rId4" Type="http://purl.oclc.org/ooxml/officeDocument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purl.oclc.org/ooxml/officeDocument/relationships/image" Target="../media/image16.png"/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purl.oclc.org/ooxml/officeDocument/relationships/image" Target="../media/image17.png"/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image" Target="../media/image18.png"/><Relationship Id="rId2" Type="http://purl.oclc.org/ooxml/officeDocument/relationships/image" Target="../media/image15.png"/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65E2DB-1362-93DF-8B28-837671841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.643%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3B80F0F-D559-E7E0-50C1-9FE8FA0C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FFFFFF"/>
                </a:solidFill>
              </a:rPr>
              <a:t>ZSE - SYSTEMY BAZ DANYCH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77C6E07-A441-0889-E350-A806CD2C5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135" y="1907243"/>
            <a:ext cx="4857323" cy="304351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75E82526-E165-B2C2-A544-CDA7C9E27DD5}"/>
              </a:ext>
            </a:extLst>
          </p:cNvPr>
          <p:cNvSpPr txBox="1">
            <a:spLocks/>
          </p:cNvSpPr>
          <p:nvPr/>
        </p:nvSpPr>
        <p:spPr>
          <a:xfrm>
            <a:off x="2090528" y="2299176"/>
            <a:ext cx="4131368" cy="15711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7.5%"/>
          </a:bodyPr>
          <a:lstStyle>
            <a:lvl1pPr algn="l" defTabSz="457200" rtl="0" eaLnBrk="1" latinLnBrk="0" hangingPunct="1">
              <a:spcBef>
                <a:spcPct val="0%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300" dirty="0"/>
              <a:t>Instalacja MSSQL 2022 Developer w systemie Windows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8AA4D968-9543-E0D6-BB1D-0D01313DB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365" y="3958890"/>
            <a:ext cx="676369" cy="12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03196"/>
      </p:ext>
    </p:extLst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76E32E5-A777-4B8C-E845-426694248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76" y="620626"/>
            <a:ext cx="11304900" cy="5325343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00D5B003-E776-1825-93C0-CCB184E9B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83326" y="720725"/>
            <a:ext cx="5825347" cy="5122288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D00811F-C867-C2F0-B1A1-79812870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</p:spTree>
    <p:extLst>
      <p:ext uri="{BB962C8B-B14F-4D97-AF65-F5344CB8AC3E}">
        <p14:creationId xmlns:p14="http://schemas.microsoft.com/office/powerpoint/2010/main" val="1523118330"/>
      </p:ext>
    </p:extLst>
  </p:cSld>
  <p:clrMapOvr>
    <a:masterClrMapping/>
  </p:clrMapOvr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8331789-D127-D21D-6579-7CCE2335C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76" y="620626"/>
            <a:ext cx="11304900" cy="5325343"/>
          </a:xfrm>
          <a:prstGeom prst="rect">
            <a:avLst/>
          </a:prstGeo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D00811F-C867-C2F0-B1A1-79812870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07E82F8-A836-3CBC-09B6-586364909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464" y="732750"/>
            <a:ext cx="5805072" cy="51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54747"/>
      </p:ext>
    </p:extLst>
  </p:cSld>
  <p:clrMapOvr>
    <a:masterClrMapping/>
  </p:clrMapOvr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DE2F34-BAFA-E4D8-0FA9-54538206B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76" y="620626"/>
            <a:ext cx="11304900" cy="5325343"/>
          </a:xfrm>
          <a:prstGeom prst="rect">
            <a:avLst/>
          </a:prstGeo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D00811F-C867-C2F0-B1A1-79812870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5B7ED94E-54B5-87DA-AE67-30168257A3D2}"/>
              </a:ext>
            </a:extLst>
          </p:cNvPr>
          <p:cNvSpPr txBox="1">
            <a:spLocks/>
          </p:cNvSpPr>
          <p:nvPr/>
        </p:nvSpPr>
        <p:spPr>
          <a:xfrm>
            <a:off x="901700" y="3746500"/>
            <a:ext cx="4720624" cy="193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>
                <a:solidFill>
                  <a:schemeClr val="bg1"/>
                </a:solidFill>
              </a:rPr>
              <a:t>Nie dodajemy rozszerzenia </a:t>
            </a:r>
            <a:r>
              <a:rPr lang="pl-PL" dirty="0" err="1">
                <a:solidFill>
                  <a:schemeClr val="bg1"/>
                </a:solidFill>
              </a:rPr>
              <a:t>Azure</a:t>
            </a:r>
            <a:r>
              <a:rPr lang="pl-PL" dirty="0">
                <a:solidFill>
                  <a:schemeClr val="bg1"/>
                </a:solidFill>
              </a:rPr>
              <a:t>, gdyż nie będzie nam ono potrzebne.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CCD3DA0-0E69-BD77-4080-6905D9576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840679"/>
            <a:ext cx="5562600" cy="48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87006"/>
      </p:ext>
    </p:extLst>
  </p:cSld>
  <p:clrMapOvr>
    <a:masterClrMapping/>
  </p:clrMapOvr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60C9951-77A0-8F99-8C9D-4AED6BA87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76" y="620626"/>
            <a:ext cx="11304900" cy="5325343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F5F23FBF-E39D-D6CF-F2AE-53D7C3FDA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8345" y="735359"/>
            <a:ext cx="5795309" cy="5095875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D00811F-C867-C2F0-B1A1-79812870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</p:spTree>
    <p:extLst>
      <p:ext uri="{BB962C8B-B14F-4D97-AF65-F5344CB8AC3E}">
        <p14:creationId xmlns:p14="http://schemas.microsoft.com/office/powerpoint/2010/main" val="2677659305"/>
      </p:ext>
    </p:extLst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37D79BE-9D6C-2C39-584C-D70461FC4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76" y="620626"/>
            <a:ext cx="11304900" cy="5325343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C11BA3-3012-A019-27BF-4393C913C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741247"/>
            <a:ext cx="5102369" cy="508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Kolejny etap pozwala wybrać czy jest to instalacja tzw. instancji domyślnej (w tym trybie nazwa serwera bazy danych to nazwa systemu, w której ten serwer został zainstalowany np. SRV1 - instancja domyślna może być tylko jedna), lub instancji nazwanej wtedy nazwa serwera to np. SRV1\WAPRO gdzie SRV1 to nazwa komputera w systemie a WAPRO to nazwa instancji, w ten sposób można zainstalować wiele wystąpień serwera baz danych w jednym systemie.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D00811F-C867-C2F0-B1A1-79812870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66A5A6E-366D-3062-F94E-9E21D6002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029" y="741246"/>
            <a:ext cx="5786779" cy="508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04825"/>
      </p:ext>
    </p:extLst>
  </p:cSld>
  <p:clrMapOvr>
    <a:masterClrMapping/>
  </p:clrMapOvr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153D565-1CE6-DE38-06A1-3D97F21AF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76" y="620626"/>
            <a:ext cx="11304900" cy="5325343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F8D5B39A-1D59-92D4-6835-096F3E4D2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1505" y="738137"/>
            <a:ext cx="5788990" cy="5090319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D00811F-C867-C2F0-B1A1-79812870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</p:spTree>
    <p:extLst>
      <p:ext uri="{BB962C8B-B14F-4D97-AF65-F5344CB8AC3E}">
        <p14:creationId xmlns:p14="http://schemas.microsoft.com/office/powerpoint/2010/main" val="1518495126"/>
      </p:ext>
    </p:extLst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749FE0B-DC49-8AFB-79F7-F44E1CF3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76" y="620626"/>
            <a:ext cx="11304900" cy="5325343"/>
          </a:xfrm>
          <a:prstGeom prst="rect">
            <a:avLst/>
          </a:prstGeom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0000A179-80CD-346C-3F77-9B1434857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44694" y="1576009"/>
            <a:ext cx="5551814" cy="3486363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D00811F-C867-C2F0-B1A1-79812870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18E2C13-B536-7BF3-83AB-548EF781F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90" y="1099778"/>
            <a:ext cx="4966436" cy="4367038"/>
          </a:xfrm>
          <a:prstGeom prst="rect">
            <a:avLst/>
          </a:prstGeom>
        </p:spPr>
      </p:pic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26C3DD2A-1787-3CBE-90B8-4092B8B208A7}"/>
              </a:ext>
            </a:extLst>
          </p:cNvPr>
          <p:cNvCxnSpPr>
            <a:cxnSpLocks/>
          </p:cNvCxnSpPr>
          <p:nvPr/>
        </p:nvCxnSpPr>
        <p:spPr>
          <a:xfrm>
            <a:off x="3162300" y="2019300"/>
            <a:ext cx="1790700" cy="279400"/>
          </a:xfrm>
          <a:prstGeom prst="straightConnector1">
            <a:avLst/>
          </a:prstGeom>
          <a:ln w="34925" cap="sq">
            <a:solidFill>
              <a:srgbClr val="D1061D"/>
            </a:solidFill>
            <a:bevel/>
            <a:headEnd type="none" w="lg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FCEBE857-7807-DCE4-A91C-D7A4CD8EE57B}"/>
              </a:ext>
            </a:extLst>
          </p:cNvPr>
          <p:cNvCxnSpPr>
            <a:cxnSpLocks/>
          </p:cNvCxnSpPr>
          <p:nvPr/>
        </p:nvCxnSpPr>
        <p:spPr>
          <a:xfrm>
            <a:off x="5257800" y="2527300"/>
            <a:ext cx="1244276" cy="723900"/>
          </a:xfrm>
          <a:prstGeom prst="straightConnector1">
            <a:avLst/>
          </a:prstGeom>
          <a:ln w="34925" cap="sq">
            <a:solidFill>
              <a:srgbClr val="D1061D"/>
            </a:solidFill>
            <a:bevel/>
            <a:headEnd type="none" w="lg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22612"/>
      </p:ext>
    </p:extLst>
  </p:cSld>
  <p:clrMapOvr>
    <a:masterClrMapping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4325B16-2646-705D-39FD-B4BE34A42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76" y="620626"/>
            <a:ext cx="11304900" cy="5325343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0D3C7B3-55D2-7A4F-B781-C6F665811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8967" y="750887"/>
            <a:ext cx="5754065" cy="5059609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D00811F-C867-C2F0-B1A1-79812870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</p:spTree>
    <p:extLst>
      <p:ext uri="{BB962C8B-B14F-4D97-AF65-F5344CB8AC3E}">
        <p14:creationId xmlns:p14="http://schemas.microsoft.com/office/powerpoint/2010/main" val="2954881617"/>
      </p:ext>
    </p:extLst>
  </p:cSld>
  <p:clrMapOvr>
    <a:masterClrMapping/>
  </p:clrMapOvr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0A25026-8A48-0764-70AF-7AB1E6A691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%"/>
                <a:satMod val="135%"/>
              </a:schemeClr>
              <a:prstClr val="white"/>
            </a:duotone>
          </a:blip>
          <a:stretch>
            <a:fillRect/>
          </a:stretch>
        </p:blipFill>
        <p:spPr>
          <a:xfrm>
            <a:off x="446376" y="1674190"/>
            <a:ext cx="11304900" cy="427177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7D53383-D031-F3EE-B46B-30B4814C8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1844"/>
          </a:xfrm>
        </p:spPr>
        <p:txBody>
          <a:bodyPr>
            <a:normAutofit/>
          </a:bodyPr>
          <a:lstStyle/>
          <a:p>
            <a:r>
              <a:rPr lang="pl-PL" dirty="0"/>
              <a:t>Ustawianie katalogów instalacyjnych</a:t>
            </a:r>
            <a:endParaRPr lang="pl-PL" sz="1800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2E767835-F4F0-9334-2082-1098B52CD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0100" y="1809541"/>
            <a:ext cx="4207244" cy="3694922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D00811F-C867-C2F0-B1A1-79812870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26540E8-1847-FD6F-470B-16B223301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356" y="1809541"/>
            <a:ext cx="4207244" cy="369492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BFBAEDC-7CC3-1761-8A31-A5F805D3A9BA}"/>
              </a:ext>
            </a:extLst>
          </p:cNvPr>
          <p:cNvSpPr txBox="1"/>
          <p:nvPr/>
        </p:nvSpPr>
        <p:spPr>
          <a:xfrm>
            <a:off x="7198093" y="5555939"/>
            <a:ext cx="322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W przypadku użycia drugiego dysku.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C3506BD-E669-929A-AD49-728E3461586C}"/>
              </a:ext>
            </a:extLst>
          </p:cNvPr>
          <p:cNvSpPr txBox="1"/>
          <p:nvPr/>
        </p:nvSpPr>
        <p:spPr>
          <a:xfrm>
            <a:off x="581192" y="5555939"/>
            <a:ext cx="5605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W przypadku użycia dysku systemowego (zostawiamy domyślne).</a:t>
            </a:r>
          </a:p>
        </p:txBody>
      </p:sp>
    </p:spTree>
    <p:extLst>
      <p:ext uri="{BB962C8B-B14F-4D97-AF65-F5344CB8AC3E}">
        <p14:creationId xmlns:p14="http://schemas.microsoft.com/office/powerpoint/2010/main" val="1524147485"/>
      </p:ext>
    </p:extLst>
  </p:cSld>
  <p:clrMapOvr>
    <a:masterClrMapping/>
  </p:clrMapOvr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739A7F8-8159-4F1E-D721-D15208BD1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76" y="620626"/>
            <a:ext cx="11304900" cy="5325343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C11BA3-3012-A019-27BF-4393C913C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759488"/>
            <a:ext cx="2482838" cy="5047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Ilość plików zależna od ilości rdzeni, np.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1 rdzeń- 1 plik,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2 rdzenie – 2 pliki,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4 rdzenie – 4 pliki,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8 lub więcej rdzeni – 8 plików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Data </a:t>
            </a:r>
            <a:r>
              <a:rPr lang="pl-PL" dirty="0" err="1">
                <a:solidFill>
                  <a:schemeClr val="bg1"/>
                </a:solidFill>
              </a:rPr>
              <a:t>Directories</a:t>
            </a:r>
            <a:r>
              <a:rPr lang="pl-PL" dirty="0">
                <a:solidFill>
                  <a:schemeClr val="bg1"/>
                </a:solidFill>
              </a:rPr>
              <a:t>, jeżeli instalujemy z jednym dyskiem - zostawiamy, jeżeli na dwóch, zmieniamy nazwę wg naszej struktury.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D00811F-C867-C2F0-B1A1-79812870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ED82587-70BE-B480-5015-51AA1B6A7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890" y="759487"/>
            <a:ext cx="2482838" cy="504761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3BB65A9-F4D9-AA14-2FDE-B8E2D0099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197" y="759487"/>
            <a:ext cx="5743610" cy="5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24708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513286-893E-A073-AF35-767207C1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Porównanie wersji</a:t>
            </a:r>
          </a:p>
        </p:txBody>
      </p:sp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id="{01947C20-5942-77DD-97C9-CF4CCA5B9F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634108"/>
              </p:ext>
            </p:extLst>
          </p:nvPr>
        </p:nvGraphicFramePr>
        <p:xfrm>
          <a:off x="581025" y="2181224"/>
          <a:ext cx="11029950" cy="3406775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5514975">
                  <a:extLst>
                    <a:ext uri="{9D8B030D-6E8A-4147-A177-3AD203B41FA5}">
                      <a16:colId xmlns:a16="http://schemas.microsoft.com/office/drawing/2014/main" val="332887347"/>
                    </a:ext>
                  </a:extLst>
                </a:gridCol>
                <a:gridCol w="5514975">
                  <a:extLst>
                    <a:ext uri="{9D8B030D-6E8A-4147-A177-3AD203B41FA5}">
                      <a16:colId xmlns:a16="http://schemas.microsoft.com/office/drawing/2014/main" val="2080191035"/>
                    </a:ext>
                  </a:extLst>
                </a:gridCol>
              </a:tblGrid>
              <a:tr h="5992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%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Developer</a:t>
                      </a:r>
                    </a:p>
                  </a:txBody>
                  <a:tcPr marL="95912" marR="9591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%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Express</a:t>
                      </a:r>
                    </a:p>
                  </a:txBody>
                  <a:tcPr marL="95912" marR="95912" anchor="ctr"/>
                </a:tc>
                <a:extLst>
                  <a:ext uri="{0D108BD9-81ED-4DB2-BD59-A6C34878D82A}">
                    <a16:rowId xmlns:a16="http://schemas.microsoft.com/office/drawing/2014/main" val="2603231393"/>
                  </a:ext>
                </a:extLst>
              </a:tr>
              <a:tr h="2807511">
                <a:tc>
                  <a:txBody>
                    <a:bodyPr/>
                    <a:lstStyle/>
                    <a:p>
                      <a:r>
                        <a:rPr lang="pl-PL" dirty="0"/>
                        <a:t>SQL Server 2022 Developer to oferująca komplet funkcji bezpłatna edycja z licencją do użytku jako baza danych do </a:t>
                      </a:r>
                      <a:r>
                        <a:rPr lang="pl-PL" dirty="0" err="1"/>
                        <a:t>developmentu</a:t>
                      </a:r>
                      <a:r>
                        <a:rPr lang="pl-PL" dirty="0"/>
                        <a:t> i testowania w środowisku nieprodukcyjnym.</a:t>
                      </a:r>
                    </a:p>
                    <a:p>
                      <a:endParaRPr lang="pl-PL" dirty="0"/>
                    </a:p>
                    <a:p>
                      <a:r>
                        <a:rPr lang="pl-PL" dirty="0">
                          <a:sym typeface="Wingdings" panose="05000000000000000000" pitchFamily="2" charset="2"/>
                        </a:rPr>
                        <a:t> pełna wersja</a:t>
                      </a:r>
                      <a:endParaRPr lang="pl-PL" dirty="0"/>
                    </a:p>
                  </a:txBody>
                  <a:tcPr marL="95912" marR="9591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SQL Server 2022 Express to bezpłatna edycja programu SQL Server, idealna do </a:t>
                      </a:r>
                      <a:r>
                        <a:rPr lang="pl-PL" dirty="0" err="1"/>
                        <a:t>developmentu</a:t>
                      </a:r>
                      <a:r>
                        <a:rPr lang="pl-PL" dirty="0"/>
                        <a:t> aplikacji desktopowych, aplikacji internetowych oraz małych aplikacji serwerowych.</a:t>
                      </a:r>
                    </a:p>
                    <a:p>
                      <a:endParaRPr lang="pl-PL" dirty="0"/>
                    </a:p>
                    <a:p>
                      <a:r>
                        <a:rPr lang="pl-PL" dirty="0">
                          <a:sym typeface="Wingdings" panose="05000000000000000000" pitchFamily="2" charset="2"/>
                        </a:rPr>
                        <a:t>okrojona wersja </a:t>
                      </a:r>
                      <a:endParaRPr lang="pl-PL" dirty="0"/>
                    </a:p>
                  </a:txBody>
                  <a:tcPr marL="95912" marR="95912"/>
                </a:tc>
                <a:extLst>
                  <a:ext uri="{0D108BD9-81ED-4DB2-BD59-A6C34878D82A}">
                    <a16:rowId xmlns:a16="http://schemas.microsoft.com/office/drawing/2014/main" val="2913970659"/>
                  </a:ext>
                </a:extLst>
              </a:tr>
            </a:tbl>
          </a:graphicData>
        </a:graphic>
      </p:graphicFrame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4DB88B3-80B7-E62D-8A3A-DC58F133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</p:spTree>
    <p:extLst>
      <p:ext uri="{BB962C8B-B14F-4D97-AF65-F5344CB8AC3E}">
        <p14:creationId xmlns:p14="http://schemas.microsoft.com/office/powerpoint/2010/main" val="418248913"/>
      </p:ext>
    </p:extLst>
  </p:cSld>
  <p:clrMapOvr>
    <a:masterClrMapping/>
  </p:clrMapOvr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ECF052D-C85A-4687-9A04-1DACEFE6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76" y="620626"/>
            <a:ext cx="11304900" cy="5325343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7F38D4-F3F7-9A41-75A9-21215F774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2511" y="912031"/>
            <a:ext cx="4203700" cy="1478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bg1"/>
                </a:solidFill>
              </a:rPr>
              <a:t>Zostawiamy wartość domyślną.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AF39300-97DA-8356-089A-1EE33B9D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8060317-8740-2DAF-A696-1156EDC4F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743855"/>
            <a:ext cx="5776254" cy="507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455"/>
      </p:ext>
    </p:extLst>
  </p:cSld>
  <p:clrMapOvr>
    <a:masterClrMapping/>
  </p:clrMapOvr>
</p:sld>
</file>

<file path=ppt/slides/slide2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E1CA6C1-BE7D-AD8C-B6A3-960E37D7E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76" y="620626"/>
            <a:ext cx="11304900" cy="5325343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7F38D4-F3F7-9A41-75A9-21215F774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1" y="2578100"/>
            <a:ext cx="4648200" cy="326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W szkole możemy zostawić domyślnie, ponieważ co zajęcia komputery są wyłączane, i serwer z automatu nie startuje. 5 GB musimy zostawić na system Windows, dlatego przykładowo, gdy mamy 12 GB RAM-u, ustawiamy max 5 GB na zapytania. 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AF39300-97DA-8356-089A-1EE33B9D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48A08C3-0155-E0D6-4902-F80C3589F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663" y="722196"/>
            <a:ext cx="5830145" cy="512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18726"/>
      </p:ext>
    </p:extLst>
  </p:cSld>
  <p:clrMapOvr>
    <a:masterClrMapping/>
  </p:clrMapOvr>
</p:sld>
</file>

<file path=ppt/slides/slide2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D2F1DF0-181B-4D08-4ABF-9CDFD8E3D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76" y="620626"/>
            <a:ext cx="11304900" cy="5325343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C095D4-26B7-30DB-058E-84BACE38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988" y="3149600"/>
            <a:ext cx="4396011" cy="1972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bg1"/>
                </a:solidFill>
              </a:rPr>
              <a:t>Obsługa dużych plików, np. zdjęć, muzyki zostawiamy domyślnie.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15951E8-06ED-21E9-2B1E-F9DE1128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479F077-559B-82B2-92D1-67E70E00E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627" y="738889"/>
            <a:ext cx="5789180" cy="508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5552"/>
      </p:ext>
    </p:extLst>
  </p:cSld>
  <p:clrMapOvr>
    <a:masterClrMapping/>
  </p:clrMapOvr>
</p:sld>
</file>

<file path=ppt/slides/slide2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E05EEF2-72AA-2707-5A85-8190829722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%"/>
                <a:satMod val="135%"/>
              </a:schemeClr>
              <a:prstClr val="white"/>
            </a:duotone>
          </a:blip>
          <a:stretch>
            <a:fillRect/>
          </a:stretch>
        </p:blipFill>
        <p:spPr>
          <a:xfrm>
            <a:off x="446376" y="1804506"/>
            <a:ext cx="11304900" cy="4141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7D53383-D031-F3EE-B46B-30B4814C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 instalacji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A6DC304F-09E9-C8BF-CBE3-95E1C4FE6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758" y="1902040"/>
            <a:ext cx="4488055" cy="3946393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D00811F-C867-C2F0-B1A1-79812870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FB79D3E-8273-B316-B3FD-36F5B7EC00E6}"/>
              </a:ext>
            </a:extLst>
          </p:cNvPr>
          <p:cNvSpPr txBox="1"/>
          <p:nvPr/>
        </p:nvSpPr>
        <p:spPr>
          <a:xfrm>
            <a:off x="10083800" y="4148397"/>
            <a:ext cx="15270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chemeClr val="bg1"/>
                </a:solidFill>
              </a:rPr>
              <a:t>Po instalacji warto jest zrestartować komputer.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7FD35E6-9066-7AE1-4892-7A0554A1E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195" y="1902040"/>
            <a:ext cx="4491446" cy="394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10707"/>
      </p:ext>
    </p:extLst>
  </p:cSld>
  <p:clrMapOvr>
    <a:masterClrMapping/>
  </p:clrMapOvr>
</p:sld>
</file>

<file path=ppt/slides/slide2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49B686F-DAF8-6EB0-4F4F-ED8F7DC203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%"/>
                <a:satMod val="135%"/>
              </a:schemeClr>
              <a:prstClr val="white"/>
            </a:duotone>
          </a:blip>
          <a:stretch>
            <a:fillRect/>
          </a:stretch>
        </p:blipFill>
        <p:spPr>
          <a:xfrm>
            <a:off x="446376" y="1804506"/>
            <a:ext cx="11304900" cy="4141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6807316-885B-778D-1B58-6ECEE5812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Uruchamianie serwera – I sposób</a:t>
            </a:r>
            <a:endParaRPr lang="pl-PL" sz="1600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271F143-DD08-E693-5115-F2E70D90E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0622" y="2072222"/>
            <a:ext cx="3477302" cy="863926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A4E0265-4F83-B6C2-1E88-FDE26FFDC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3ABF210-3FB8-2BB4-3AF1-0CB65ABCCFB8}"/>
              </a:ext>
            </a:extLst>
          </p:cNvPr>
          <p:cNvSpPr txBox="1"/>
          <p:nvPr/>
        </p:nvSpPr>
        <p:spPr>
          <a:xfrm>
            <a:off x="750622" y="3379229"/>
            <a:ext cx="3477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Klikamy 2 razy na serwer, po czym klikamy przycisk Start.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93960CB-F92C-7BCC-DD67-ED4876218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170" y="1916182"/>
            <a:ext cx="7078638" cy="3918109"/>
          </a:xfrm>
          <a:prstGeom prst="rect">
            <a:avLst/>
          </a:prstGeom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3DD63501-3A15-AA93-4F17-2515F6A16BAC}"/>
              </a:ext>
            </a:extLst>
          </p:cNvPr>
          <p:cNvCxnSpPr>
            <a:cxnSpLocks/>
          </p:cNvCxnSpPr>
          <p:nvPr/>
        </p:nvCxnSpPr>
        <p:spPr>
          <a:xfrm flipV="1">
            <a:off x="3619500" y="2540000"/>
            <a:ext cx="912670" cy="165100"/>
          </a:xfrm>
          <a:prstGeom prst="straightConnector1">
            <a:avLst/>
          </a:prstGeom>
          <a:ln w="34925" cap="sq">
            <a:solidFill>
              <a:srgbClr val="D1061D"/>
            </a:solidFill>
            <a:bevel/>
            <a:headEnd type="none" w="lg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68765"/>
      </p:ext>
    </p:extLst>
  </p:cSld>
  <p:clrMapOvr>
    <a:masterClrMapping/>
  </p:clrMapOvr>
</p:sld>
</file>

<file path=ppt/slides/slide2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8CD8C34-0FD1-FCFF-B512-F4B11928E4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%"/>
                <a:satMod val="135%"/>
              </a:schemeClr>
              <a:prstClr val="white"/>
            </a:duotone>
          </a:blip>
          <a:stretch>
            <a:fillRect/>
          </a:stretch>
        </p:blipFill>
        <p:spPr>
          <a:xfrm>
            <a:off x="446376" y="1804506"/>
            <a:ext cx="11304900" cy="4141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A378B1E-2CDC-B7FA-A0BA-39A6D901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uruchamianie serwera - II sposób (usługi)</a:t>
            </a:r>
            <a:endParaRPr lang="pl-PL" sz="1800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4E98BCD3-4D1B-6649-E9B5-029575153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9689" y="2162096"/>
            <a:ext cx="10652622" cy="3438604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6B9F979-228C-68D3-7216-2BDC47A6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ZSE - SYSTEMY BAZ DANYCH</a:t>
            </a:r>
          </a:p>
        </p:txBody>
      </p:sp>
    </p:spTree>
    <p:extLst>
      <p:ext uri="{BB962C8B-B14F-4D97-AF65-F5344CB8AC3E}">
        <p14:creationId xmlns:p14="http://schemas.microsoft.com/office/powerpoint/2010/main" val="283707082"/>
      </p:ext>
    </p:extLst>
  </p:cSld>
  <p:clrMapOvr>
    <a:masterClrMapping/>
  </p:clrMapOvr>
</p:sld>
</file>

<file path=ppt/slides/slide2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79B0350-CFA3-1F64-E3B0-0B5B1B52F6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%"/>
                <a:satMod val="135%"/>
              </a:schemeClr>
              <a:prstClr val="white"/>
            </a:duotone>
          </a:blip>
          <a:stretch>
            <a:fillRect/>
          </a:stretch>
        </p:blipFill>
        <p:spPr>
          <a:xfrm>
            <a:off x="446376" y="1804506"/>
            <a:ext cx="11304900" cy="4141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44A768E-EBF1-E47D-F9D0-C1DC2527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Ustawienia serwera - jeśli chcemy  udostępniać usługi serwera na zewnątrz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CB1C9BE7-2406-4925-E1BC-2951C3F08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9150" y="1936899"/>
            <a:ext cx="6853699" cy="3876675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6A5D43E-0025-C618-E84D-17970604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</p:spTree>
    <p:extLst>
      <p:ext uri="{BB962C8B-B14F-4D97-AF65-F5344CB8AC3E}">
        <p14:creationId xmlns:p14="http://schemas.microsoft.com/office/powerpoint/2010/main" val="2513768350"/>
      </p:ext>
    </p:extLst>
  </p:cSld>
  <p:clrMapOvr>
    <a:masterClrMapping/>
  </p:clrMapOvr>
</p:sld>
</file>

<file path=ppt/slides/slide2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7F12224-5043-7E26-798E-3A85CA3513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%"/>
                <a:satMod val="135%"/>
              </a:schemeClr>
              <a:prstClr val="white"/>
            </a:duotone>
          </a:blip>
          <a:stretch>
            <a:fillRect/>
          </a:stretch>
        </p:blipFill>
        <p:spPr>
          <a:xfrm>
            <a:off x="446376" y="1804506"/>
            <a:ext cx="11304900" cy="4141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2713B0B-8A90-3D90-CAC0-3D665ACAC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Pobieranie i instalacja Management Studio</a:t>
            </a:r>
            <a:endParaRPr lang="pl-PL" sz="1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D08775-EAF7-052C-A057-C5201FCDC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929" y="2091946"/>
            <a:ext cx="2712671" cy="376685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Management Studio to narzędzie do zarządzania bazą danych. Można je zainstalować korzystając z wcześniej otwartej strony z instalacją serwera (zjeżdżając na dół strony).</a:t>
            </a:r>
          </a:p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2BB622A-DE1E-D76F-9321-D586D9AE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748DC72-3695-3492-2CEC-EEE14E52B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.347%"/>
          <a:stretch/>
        </p:blipFill>
        <p:spPr>
          <a:xfrm>
            <a:off x="4038599" y="2091946"/>
            <a:ext cx="7335471" cy="35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95743"/>
      </p:ext>
    </p:extLst>
  </p:cSld>
  <p:clrMapOvr>
    <a:masterClrMapping/>
  </p:clrMapOvr>
</p:sld>
</file>

<file path=ppt/slides/slide2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A7984A6-BCF6-ABA1-63D9-96CAC89100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%"/>
                <a:satMod val="135%"/>
              </a:schemeClr>
              <a:prstClr val="white"/>
            </a:duotone>
          </a:blip>
          <a:stretch>
            <a:fillRect/>
          </a:stretch>
        </p:blipFill>
        <p:spPr>
          <a:xfrm>
            <a:off x="446376" y="1804506"/>
            <a:ext cx="11304900" cy="4141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BCC63C6-DB85-E705-6F18-E0637AC9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Pobieranie i instalacja Management Studio</a:t>
            </a:r>
            <a:endParaRPr lang="pl-PL" sz="1800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F1C78D5F-FDA8-0109-FCA9-ECA5C3AFB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34420" y="1920311"/>
            <a:ext cx="4523160" cy="3909851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FE72F0F-6CA5-EFD7-A576-715A29AEF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</p:spTree>
    <p:extLst>
      <p:ext uri="{BB962C8B-B14F-4D97-AF65-F5344CB8AC3E}">
        <p14:creationId xmlns:p14="http://schemas.microsoft.com/office/powerpoint/2010/main" val="84382094"/>
      </p:ext>
    </p:extLst>
  </p:cSld>
  <p:clrMapOvr>
    <a:masterClrMapping/>
  </p:clrMapOvr>
</p:sld>
</file>

<file path=ppt/slides/slide2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40C939F-3995-B0E7-83ED-D94A5464BD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%"/>
                <a:satMod val="135%"/>
              </a:schemeClr>
              <a:prstClr val="white"/>
            </a:duotone>
          </a:blip>
          <a:stretch>
            <a:fillRect/>
          </a:stretch>
        </p:blipFill>
        <p:spPr>
          <a:xfrm>
            <a:off x="446376" y="1804506"/>
            <a:ext cx="11304900" cy="4141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D9DF5B1-E15A-A434-CA4B-BE0EB43C3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Instalacja </a:t>
            </a:r>
            <a:r>
              <a:rPr lang="pl-PL" dirty="0" err="1"/>
              <a:t>cumulative</a:t>
            </a:r>
            <a:r>
              <a:rPr lang="pl-PL" dirty="0"/>
              <a:t> update</a:t>
            </a:r>
            <a:endParaRPr lang="pl-PL" sz="1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708B38-D310-015F-66D9-D445AA185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290" y="1967841"/>
            <a:ext cx="2204917" cy="3124859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Zawsze instalujemy najnowszy </a:t>
            </a:r>
            <a:r>
              <a:rPr lang="pl-PL" dirty="0" err="1">
                <a:solidFill>
                  <a:schemeClr val="bg1"/>
                </a:solidFill>
              </a:rPr>
              <a:t>cumulative</a:t>
            </a:r>
            <a:r>
              <a:rPr lang="pl-PL" dirty="0">
                <a:solidFill>
                  <a:schemeClr val="bg1"/>
                </a:solidFill>
              </a:rPr>
              <a:t> update.  W przypadku, gdy jest nowy service </a:t>
            </a:r>
            <a:r>
              <a:rPr lang="pl-PL" dirty="0" err="1">
                <a:solidFill>
                  <a:schemeClr val="bg1"/>
                </a:solidFill>
              </a:rPr>
              <a:t>pack</a:t>
            </a:r>
            <a:r>
              <a:rPr lang="pl-PL" dirty="0">
                <a:solidFill>
                  <a:schemeClr val="bg1"/>
                </a:solidFill>
              </a:rPr>
              <a:t>, to najpierw instalujemy nowy service </a:t>
            </a:r>
            <a:r>
              <a:rPr lang="pl-PL" dirty="0" err="1">
                <a:solidFill>
                  <a:schemeClr val="bg1"/>
                </a:solidFill>
              </a:rPr>
              <a:t>pack</a:t>
            </a:r>
            <a:r>
              <a:rPr lang="pl-PL" dirty="0">
                <a:solidFill>
                  <a:schemeClr val="bg1"/>
                </a:solidFill>
              </a:rPr>
              <a:t>, a następnie najnowszy </a:t>
            </a:r>
            <a:r>
              <a:rPr lang="pl-PL" dirty="0" err="1">
                <a:solidFill>
                  <a:schemeClr val="bg1"/>
                </a:solidFill>
              </a:rPr>
              <a:t>cumulative</a:t>
            </a:r>
            <a:r>
              <a:rPr lang="pl-PL" dirty="0">
                <a:solidFill>
                  <a:schemeClr val="bg1"/>
                </a:solidFill>
              </a:rPr>
              <a:t> update.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D1B7F7B-410C-7EDD-000F-B1AF18FA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3A732A0-488A-4C51-BE99-075FEED85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93" y="2049849"/>
            <a:ext cx="8126125" cy="36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59981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24CD8B-E9BC-D67D-FDDE-98021BB5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serwera baz danych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6C92F-B477-6618-6742-189696678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24850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szkole instalujemy wszystko domyślnie na dysku C. Poprawnie powinniśmy instalować serwer baz danych na różnych dyskach w odpowiednich katalogach. Przykładowa struktura na obrazku.</a:t>
            </a:r>
          </a:p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F462B14-0EF1-1F23-8E75-8E38E080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586D7D4-CA2B-D92A-776F-D7EF1EBAD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705" y="3140648"/>
            <a:ext cx="7465416" cy="290383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9E993F7-7F01-E212-67A5-767A7A9DC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99" y="3233324"/>
            <a:ext cx="7288829" cy="27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51086"/>
      </p:ext>
    </p:extLst>
  </p:cSld>
  <p:clrMapOvr>
    <a:masterClrMapping/>
  </p:clrMapOvr>
</p:sld>
</file>

<file path=ppt/slides/slide3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3ACAB8D-A8AB-87CF-A855-EAA4B38E4F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%"/>
                <a:satMod val="135%"/>
              </a:schemeClr>
              <a:prstClr val="white"/>
            </a:duotone>
          </a:blip>
          <a:stretch>
            <a:fillRect/>
          </a:stretch>
        </p:blipFill>
        <p:spPr>
          <a:xfrm>
            <a:off x="446376" y="1804506"/>
            <a:ext cx="11304900" cy="4141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DD8C8AB-B259-53CE-27D4-B83705A72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Instalacja </a:t>
            </a:r>
            <a:r>
              <a:rPr lang="pl-PL" dirty="0" err="1"/>
              <a:t>cumulative</a:t>
            </a:r>
            <a:r>
              <a:rPr lang="pl-PL" dirty="0"/>
              <a:t> update</a:t>
            </a:r>
            <a:endParaRPr lang="pl-PL" sz="1600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1B99C6BA-36E1-4B28-5506-20A4972FF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681716"/>
            <a:ext cx="10515600" cy="2387041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D999C0C-2CAE-5E57-7F2A-18E1CCADB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</p:spTree>
    <p:extLst>
      <p:ext uri="{BB962C8B-B14F-4D97-AF65-F5344CB8AC3E}">
        <p14:creationId xmlns:p14="http://schemas.microsoft.com/office/powerpoint/2010/main" val="1365742288"/>
      </p:ext>
    </p:extLst>
  </p:cSld>
  <p:clrMapOvr>
    <a:masterClrMapping/>
  </p:clrMapOvr>
</p:sld>
</file>

<file path=ppt/slides/slide3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0B9BB85-76FB-11B0-E389-446DFF8C97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%"/>
                <a:satMod val="135%"/>
              </a:schemeClr>
              <a:prstClr val="white"/>
            </a:duotone>
          </a:blip>
          <a:stretch>
            <a:fillRect/>
          </a:stretch>
        </p:blipFill>
        <p:spPr>
          <a:xfrm>
            <a:off x="446376" y="1804506"/>
            <a:ext cx="11304900" cy="41414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DD8C8AB-B259-53CE-27D4-B83705A72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Instalacja </a:t>
            </a:r>
            <a:r>
              <a:rPr lang="pl-PL" dirty="0" err="1"/>
              <a:t>cumulative</a:t>
            </a:r>
            <a:r>
              <a:rPr lang="pl-PL" dirty="0"/>
              <a:t> update</a:t>
            </a:r>
            <a:endParaRPr lang="pl-PL" sz="1600" dirty="0"/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7C7A24CD-8840-0F31-D81F-0379C235E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9127" y="2096944"/>
            <a:ext cx="6096000" cy="229582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D999C0C-2CAE-5E57-7F2A-18E1CCADB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CB62A13-F1B8-ED8C-D557-85C3B366D785}"/>
              </a:ext>
            </a:extLst>
          </p:cNvPr>
          <p:cNvSpPr txBox="1"/>
          <p:nvPr/>
        </p:nvSpPr>
        <p:spPr>
          <a:xfrm>
            <a:off x="789127" y="2782669"/>
            <a:ext cx="5829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Akceptujemy umowę licencyjną i </a:t>
            </a:r>
            <a:r>
              <a:rPr lang="pl-PL" dirty="0" err="1">
                <a:solidFill>
                  <a:schemeClr val="bg1"/>
                </a:solidFill>
              </a:rPr>
              <a:t>przeklikujemy</a:t>
            </a:r>
            <a:r>
              <a:rPr lang="pl-PL" dirty="0">
                <a:solidFill>
                  <a:schemeClr val="bg1"/>
                </a:solidFill>
              </a:rPr>
              <a:t> kolejne okienka.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9DB7FEB-1287-244F-861E-E3CDC13BA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653" y="1933965"/>
            <a:ext cx="4419155" cy="38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38313"/>
      </p:ext>
    </p:extLst>
  </p:cSld>
  <p:clrMapOvr>
    <a:masterClrMapping/>
  </p:clrMapOvr>
</p:sld>
</file>

<file path=ppt/slides/slide3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101BBC8-1019-5C99-E357-9E5F495621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%"/>
                <a:satMod val="135%"/>
              </a:schemeClr>
              <a:prstClr val="white"/>
            </a:duotone>
          </a:blip>
          <a:stretch>
            <a:fillRect/>
          </a:stretch>
        </p:blipFill>
        <p:spPr>
          <a:xfrm>
            <a:off x="446376" y="1625600"/>
            <a:ext cx="11304900" cy="432036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0F3E86B-DB89-90FB-2B90-018C42C83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04543"/>
          </a:xfrm>
        </p:spPr>
        <p:txBody>
          <a:bodyPr>
            <a:normAutofit/>
          </a:bodyPr>
          <a:lstStyle/>
          <a:p>
            <a:r>
              <a:rPr lang="pl-PL" dirty="0"/>
              <a:t>Uruchamianie Management Studio</a:t>
            </a:r>
            <a:endParaRPr lang="pl-PL" sz="1600" dirty="0"/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955241D5-EF15-2AF0-7CB2-9873EF5DA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192" y="1754900"/>
            <a:ext cx="6758235" cy="4061768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AB1A717-901B-2B7B-6DBC-234C7E6D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1DA8A95-63D2-8134-E1DF-AA3C8B5EF28A}"/>
              </a:ext>
            </a:extLst>
          </p:cNvPr>
          <p:cNvSpPr txBox="1"/>
          <p:nvPr/>
        </p:nvSpPr>
        <p:spPr>
          <a:xfrm>
            <a:off x="7751589" y="2061083"/>
            <a:ext cx="3746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bg1"/>
                </a:solidFill>
              </a:rPr>
              <a:t>Przed łączeniem się do serwera należy go włączyć.</a:t>
            </a:r>
          </a:p>
        </p:txBody>
      </p:sp>
    </p:spTree>
    <p:extLst>
      <p:ext uri="{BB962C8B-B14F-4D97-AF65-F5344CB8AC3E}">
        <p14:creationId xmlns:p14="http://schemas.microsoft.com/office/powerpoint/2010/main" val="931273596"/>
      </p:ext>
    </p:extLst>
  </p:cSld>
  <p:clrMapOvr>
    <a:masterClrMapping/>
  </p:clrMapOvr>
</p:sld>
</file>

<file path=ppt/slides/slide3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1071382-C3C1-F33B-B5D0-6FF4D4F67E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%"/>
                <a:satMod val="135%"/>
              </a:schemeClr>
              <a:prstClr val="white"/>
            </a:duotone>
          </a:blip>
          <a:stretch>
            <a:fillRect/>
          </a:stretch>
        </p:blipFill>
        <p:spPr>
          <a:xfrm>
            <a:off x="446376" y="1625600"/>
            <a:ext cx="11304900" cy="432036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7E93DB0-932F-6A1D-1F3C-1AB631CC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39696"/>
          </a:xfrm>
        </p:spPr>
        <p:txBody>
          <a:bodyPr/>
          <a:lstStyle/>
          <a:p>
            <a:r>
              <a:rPr lang="pl-PL" dirty="0"/>
              <a:t>USTAWIENIA MANAGEMENT STUDIO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D0F001-EE45-0CA6-3FAB-881B1DF13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019" y="1722411"/>
            <a:ext cx="3648520" cy="367830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Ustawienia serwera (prawy klawisz myszy) </a:t>
            </a:r>
            <a:r>
              <a:rPr lang="pl-PL" dirty="0">
                <a:solidFill>
                  <a:schemeClr val="bg1"/>
                </a:solidFill>
                <a:sym typeface="Wingdings" panose="05000000000000000000" pitchFamily="2" charset="2"/>
              </a:rPr>
              <a:t> właściwości  ustawiamy kompresowanie backupów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UWAGA! </a:t>
            </a:r>
            <a:r>
              <a:rPr lang="pl-PL" dirty="0">
                <a:solidFill>
                  <a:schemeClr val="bg1"/>
                </a:solidFill>
              </a:rPr>
              <a:t>Jeśli dokonujemy jakichkolwiek zmian na serwerze w Management Studio to zmiany zostaną zapisane dopiero po restarcie serwera.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D763B59-2EBF-F00B-DB7F-C148DFA4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ZSE - SYSTEMY BAZ DANYCH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89806971-10F5-A604-A457-E041D60AE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056" y="1732053"/>
            <a:ext cx="2340323" cy="412674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CCA3F43C-7304-BF69-ED2A-1DB9098AF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896" y="1722411"/>
            <a:ext cx="5095155" cy="4126746"/>
          </a:xfrm>
          <a:prstGeom prst="rect">
            <a:avLst/>
          </a:prstGeom>
        </p:spPr>
      </p:pic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38A468E0-1F59-7CBD-5FC1-1AB3BB2CEFB9}"/>
              </a:ext>
            </a:extLst>
          </p:cNvPr>
          <p:cNvCxnSpPr>
            <a:cxnSpLocks/>
          </p:cNvCxnSpPr>
          <p:nvPr/>
        </p:nvCxnSpPr>
        <p:spPr>
          <a:xfrm flipV="1">
            <a:off x="6553200" y="2692400"/>
            <a:ext cx="1130300" cy="2438400"/>
          </a:xfrm>
          <a:prstGeom prst="straightConnector1">
            <a:avLst/>
          </a:prstGeom>
          <a:ln w="34925" cap="sq">
            <a:solidFill>
              <a:srgbClr val="D1061D"/>
            </a:solidFill>
            <a:bevel/>
            <a:headEnd type="none" w="lg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CB77FA7E-560F-F34A-DAE2-135A9AE95E2F}"/>
              </a:ext>
            </a:extLst>
          </p:cNvPr>
          <p:cNvCxnSpPr>
            <a:cxnSpLocks/>
          </p:cNvCxnSpPr>
          <p:nvPr/>
        </p:nvCxnSpPr>
        <p:spPr>
          <a:xfrm>
            <a:off x="7924800" y="2692400"/>
            <a:ext cx="444500" cy="990600"/>
          </a:xfrm>
          <a:prstGeom prst="straightConnector1">
            <a:avLst/>
          </a:prstGeom>
          <a:ln w="34925" cap="sq">
            <a:solidFill>
              <a:srgbClr val="D1061D"/>
            </a:solidFill>
            <a:bevel/>
            <a:headEnd type="none" w="lg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749536"/>
      </p:ext>
    </p:extLst>
  </p:cSld>
  <p:clrMapOvr>
    <a:masterClrMapping/>
  </p:clrMapOvr>
</p:sld>
</file>

<file path=ppt/slides/slide3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FE9E754-6559-4D4E-A86C-FA61F00664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%"/>
                <a:satMod val="135%"/>
              </a:schemeClr>
              <a:prstClr val="white"/>
            </a:duotone>
          </a:blip>
          <a:stretch>
            <a:fillRect/>
          </a:stretch>
        </p:blipFill>
        <p:spPr>
          <a:xfrm>
            <a:off x="446376" y="1625600"/>
            <a:ext cx="11304900" cy="432036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452D628-1B69-4D3C-6B47-7CDE84EC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5644"/>
          </a:xfrm>
        </p:spPr>
        <p:txBody>
          <a:bodyPr/>
          <a:lstStyle/>
          <a:p>
            <a:r>
              <a:rPr lang="pl-PL" dirty="0" err="1"/>
              <a:t>Restore</a:t>
            </a:r>
            <a:r>
              <a:rPr lang="pl-PL" dirty="0"/>
              <a:t> bazy </a:t>
            </a:r>
            <a:r>
              <a:rPr lang="pl-PL" dirty="0" err="1"/>
              <a:t>Northwind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F95F4D-2966-76A8-CCD0-C09A383AF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4702" y="1619758"/>
            <a:ext cx="5600698" cy="4239041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Ze strony przedmiotowej pobieramy bazę </a:t>
            </a:r>
            <a:r>
              <a:rPr lang="pl-PL" dirty="0" err="1">
                <a:solidFill>
                  <a:schemeClr val="bg1"/>
                </a:solidFill>
              </a:rPr>
              <a:t>Northwind</a:t>
            </a:r>
            <a:r>
              <a:rPr lang="pl-PL" dirty="0">
                <a:solidFill>
                  <a:schemeClr val="bg1"/>
                </a:solidFill>
              </a:rPr>
              <a:t>, a następnie klikamy na serwerze prawy klawisz myszy i wybieramy </a:t>
            </a:r>
            <a:r>
              <a:rPr lang="pl-PL" dirty="0" err="1">
                <a:solidFill>
                  <a:schemeClr val="bg1"/>
                </a:solidFill>
              </a:rPr>
              <a:t>Restore</a:t>
            </a:r>
            <a:r>
              <a:rPr lang="pl-PL" dirty="0">
                <a:solidFill>
                  <a:schemeClr val="bg1"/>
                </a:solidFill>
              </a:rPr>
              <a:t>. Starą wersję </a:t>
            </a:r>
            <a:r>
              <a:rPr lang="pl-PL" dirty="0" err="1">
                <a:solidFill>
                  <a:schemeClr val="bg1"/>
                </a:solidFill>
              </a:rPr>
              <a:t>Northwind</a:t>
            </a:r>
            <a:r>
              <a:rPr lang="pl-PL" dirty="0">
                <a:solidFill>
                  <a:schemeClr val="bg1"/>
                </a:solidFill>
              </a:rPr>
              <a:t> na nowym serwerze otworzymy - odwrotnie nie.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48AB6BC-720A-130E-04DF-13F33280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A380165-B633-C0E9-AE89-C2E46AD8E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95" y="1765892"/>
            <a:ext cx="5027287" cy="403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45771"/>
      </p:ext>
    </p:extLst>
  </p:cSld>
  <p:clrMapOvr>
    <a:masterClrMapping/>
  </p:clrMapOvr>
</p:sld>
</file>

<file path=ppt/slides/slide3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3367F24-3F7E-4DE1-B411-0CAD1C570A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%"/>
                <a:satMod val="135%"/>
              </a:schemeClr>
              <a:prstClr val="white"/>
            </a:duotone>
          </a:blip>
          <a:stretch>
            <a:fillRect/>
          </a:stretch>
        </p:blipFill>
        <p:spPr>
          <a:xfrm>
            <a:off x="446376" y="1625600"/>
            <a:ext cx="11304900" cy="432036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7E1A1A3-C79F-3538-F482-3C49AA559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36938"/>
          </a:xfrm>
        </p:spPr>
        <p:txBody>
          <a:bodyPr/>
          <a:lstStyle/>
          <a:p>
            <a:r>
              <a:rPr lang="pl-PL" dirty="0"/>
              <a:t>Tworzenie pierwszego zapytania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310AFB3A-A498-9A55-41C3-E4541C072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4486" y="1761201"/>
            <a:ext cx="7143413" cy="4628987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5508669-27FE-0BEA-AEC1-BDB4C786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</p:spTree>
    <p:extLst>
      <p:ext uri="{BB962C8B-B14F-4D97-AF65-F5344CB8AC3E}">
        <p14:creationId xmlns:p14="http://schemas.microsoft.com/office/powerpoint/2010/main" val="69542693"/>
      </p:ext>
    </p:extLst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A7A37082-A1BD-56EA-61BA-8A6584686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16" y="1956257"/>
            <a:ext cx="11304659" cy="39955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2D85058-AC18-ACE8-A6DA-33B2243A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Pobieranie serwera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FC9B05A-1DFB-4126-CDD8-101E5CBE8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ZSE - SYSTEMY BAZ DANYCH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74637D3-E369-488E-91AC-91B8F12A3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16" y="2130670"/>
            <a:ext cx="4596714" cy="364672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8FABCFB-206E-C9EB-BC50-400744888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603" y="2455657"/>
            <a:ext cx="5415781" cy="1946685"/>
          </a:xfrm>
          <a:prstGeom prst="rect">
            <a:avLst/>
          </a:prstGeom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C6D67E85-9C08-7E19-C76F-09D509A87BD9}"/>
              </a:ext>
            </a:extLst>
          </p:cNvPr>
          <p:cNvCxnSpPr>
            <a:cxnSpLocks/>
          </p:cNvCxnSpPr>
          <p:nvPr/>
        </p:nvCxnSpPr>
        <p:spPr>
          <a:xfrm>
            <a:off x="2125362" y="2298357"/>
            <a:ext cx="1198606" cy="2446638"/>
          </a:xfrm>
          <a:prstGeom prst="straightConnector1">
            <a:avLst/>
          </a:prstGeom>
          <a:ln w="34925" cap="sq">
            <a:solidFill>
              <a:srgbClr val="D1061D"/>
            </a:solidFill>
            <a:bevel/>
            <a:headEnd type="none" w="lg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23DCAB36-C574-A38B-FF12-7AF912039429}"/>
              </a:ext>
            </a:extLst>
          </p:cNvPr>
          <p:cNvCxnSpPr>
            <a:cxnSpLocks/>
          </p:cNvCxnSpPr>
          <p:nvPr/>
        </p:nvCxnSpPr>
        <p:spPr>
          <a:xfrm flipV="1">
            <a:off x="4213654" y="3954162"/>
            <a:ext cx="2953265" cy="790833"/>
          </a:xfrm>
          <a:prstGeom prst="straightConnector1">
            <a:avLst/>
          </a:prstGeom>
          <a:ln w="34925" cap="sq">
            <a:solidFill>
              <a:srgbClr val="D1061D"/>
            </a:solidFill>
            <a:bevel/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541348"/>
      </p:ext>
    </p:extLst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2390B8-7106-B41A-49B9-45A52A78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 ściągnięciu pliku i uruchomieniu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AC26CA9-2D19-0BD4-53D3-532507BFA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9A6D0F9-A926-C99E-2335-96CD3F022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44" y="2045334"/>
            <a:ext cx="4924131" cy="390647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FF48FF2-EB77-839A-80E2-3D5B85D89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225" y="2045334"/>
            <a:ext cx="4924131" cy="3902141"/>
          </a:xfrm>
          <a:prstGeom prst="rect">
            <a:avLst/>
          </a:prstGeom>
        </p:spPr>
      </p:pic>
      <p:cxnSp>
        <p:nvCxnSpPr>
          <p:cNvPr id="3" name="Łącznik prosty ze strzałką 2">
            <a:extLst>
              <a:ext uri="{FF2B5EF4-FFF2-40B4-BE49-F238E27FC236}">
                <a16:creationId xmlns:a16="http://schemas.microsoft.com/office/drawing/2014/main" id="{5EA55339-D047-4046-5B76-EFA007574BEF}"/>
              </a:ext>
            </a:extLst>
          </p:cNvPr>
          <p:cNvCxnSpPr>
            <a:cxnSpLocks/>
          </p:cNvCxnSpPr>
          <p:nvPr/>
        </p:nvCxnSpPr>
        <p:spPr>
          <a:xfrm>
            <a:off x="5622324" y="3880022"/>
            <a:ext cx="951471" cy="0"/>
          </a:xfrm>
          <a:prstGeom prst="straightConnector1">
            <a:avLst/>
          </a:prstGeom>
          <a:ln w="34925" cap="sq">
            <a:solidFill>
              <a:srgbClr val="D1061D"/>
            </a:solidFill>
            <a:bevel/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9E647741-B837-EF79-FCAD-DFDB7F7527A2}"/>
              </a:ext>
            </a:extLst>
          </p:cNvPr>
          <p:cNvCxnSpPr>
            <a:cxnSpLocks/>
          </p:cNvCxnSpPr>
          <p:nvPr/>
        </p:nvCxnSpPr>
        <p:spPr>
          <a:xfrm>
            <a:off x="8674443" y="3880022"/>
            <a:ext cx="1865871" cy="1507524"/>
          </a:xfrm>
          <a:prstGeom prst="straightConnector1">
            <a:avLst/>
          </a:prstGeom>
          <a:ln w="34925" cap="sq">
            <a:solidFill>
              <a:srgbClr val="D1061D"/>
            </a:solidFill>
            <a:bevel/>
            <a:headEnd type="none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658532"/>
      </p:ext>
    </p:extLst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DA4AA4FA-9542-79B7-C543-01CB3B2E9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168" y="1965598"/>
            <a:ext cx="5706576" cy="398621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90F50AD-A2B9-0195-BFEE-FCAD93AA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Uruchomienie pliku instalacyjnego</a:t>
            </a:r>
            <a:endParaRPr lang="pl-PL" sz="1600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3DED9C78-B677-1800-A05C-10FE329C2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970" y="1965598"/>
            <a:ext cx="5024637" cy="3986213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0666589-6FDA-3B3F-3AE8-41FA4A9F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8154C6D-B69E-8802-FABC-CF234A638E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.256%"/>
          <a:stretch/>
        </p:blipFill>
        <p:spPr>
          <a:xfrm>
            <a:off x="6071286" y="3584203"/>
            <a:ext cx="5702458" cy="236760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CF229871-13A3-ECC4-0AFD-8425132FA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286" y="2148631"/>
            <a:ext cx="5702458" cy="180022"/>
          </a:xfrm>
          <a:prstGeom prst="rect">
            <a:avLst/>
          </a:prstGeom>
        </p:spPr>
      </p:pic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020ADCCC-7057-6AFA-76A4-54912CCECED0}"/>
              </a:ext>
            </a:extLst>
          </p:cNvPr>
          <p:cNvCxnSpPr>
            <a:cxnSpLocks/>
          </p:cNvCxnSpPr>
          <p:nvPr/>
        </p:nvCxnSpPr>
        <p:spPr>
          <a:xfrm flipV="1">
            <a:off x="3385751" y="2496065"/>
            <a:ext cx="3338644" cy="2829697"/>
          </a:xfrm>
          <a:prstGeom prst="straightConnector1">
            <a:avLst/>
          </a:prstGeom>
          <a:ln w="34925" cap="sq">
            <a:solidFill>
              <a:srgbClr val="D1061D"/>
            </a:solidFill>
            <a:bevel/>
            <a:headEnd type="none" w="lg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A9B812D6-F610-57DA-CF9A-73691EB8A4AB}"/>
              </a:ext>
            </a:extLst>
          </p:cNvPr>
          <p:cNvCxnSpPr>
            <a:cxnSpLocks/>
          </p:cNvCxnSpPr>
          <p:nvPr/>
        </p:nvCxnSpPr>
        <p:spPr>
          <a:xfrm>
            <a:off x="7760043" y="2494339"/>
            <a:ext cx="308919" cy="2361866"/>
          </a:xfrm>
          <a:prstGeom prst="straightConnector1">
            <a:avLst/>
          </a:prstGeom>
          <a:ln w="34925" cap="sq">
            <a:solidFill>
              <a:srgbClr val="D1061D"/>
            </a:solidFill>
            <a:bevel/>
            <a:headEnd type="none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622715"/>
      </p:ext>
    </p:extLst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1C2B3CCB-CE5A-6A5C-D25D-68DC2EBE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76" y="620626"/>
            <a:ext cx="11304900" cy="5325343"/>
          </a:xfrm>
          <a:prstGeom prst="rect">
            <a:avLst/>
          </a:prstGeom>
        </p:spPr>
      </p:pic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D711731F-A50F-FF70-8579-8C62AD40F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3954" y="798603"/>
            <a:ext cx="6584091" cy="4969388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D00811F-C867-C2F0-B1A1-79812870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</p:spTree>
    <p:extLst>
      <p:ext uri="{BB962C8B-B14F-4D97-AF65-F5344CB8AC3E}">
        <p14:creationId xmlns:p14="http://schemas.microsoft.com/office/powerpoint/2010/main" val="868340060"/>
      </p:ext>
    </p:extLst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94198DE-AC72-684C-FB90-1A76161A0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76" y="620626"/>
            <a:ext cx="11304900" cy="5325343"/>
          </a:xfrm>
          <a:prstGeom prst="rect">
            <a:avLst/>
          </a:prstGeom>
        </p:spPr>
      </p:pic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33EE0843-35AC-DD60-DAEA-6DD8E3A6E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89676" y="727736"/>
            <a:ext cx="5812647" cy="5111121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D00811F-C867-C2F0-B1A1-79812870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</p:spTree>
    <p:extLst>
      <p:ext uri="{BB962C8B-B14F-4D97-AF65-F5344CB8AC3E}">
        <p14:creationId xmlns:p14="http://schemas.microsoft.com/office/powerpoint/2010/main" val="3544496536"/>
      </p:ext>
    </p:extLst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B95954F-6A5E-A7C1-DFFE-C0525E9AA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76" y="620626"/>
            <a:ext cx="11304900" cy="5325343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92BF90A-D820-595F-4E47-57D4F4B56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5567" y="741709"/>
            <a:ext cx="5780865" cy="5083175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D00811F-C867-C2F0-B1A1-79812870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ZSE - SYSTEMY BAZ DANYCH</a:t>
            </a:r>
          </a:p>
        </p:txBody>
      </p:sp>
    </p:spTree>
    <p:extLst>
      <p:ext uri="{BB962C8B-B14F-4D97-AF65-F5344CB8AC3E}">
        <p14:creationId xmlns:p14="http://schemas.microsoft.com/office/powerpoint/2010/main" val="406725058"/>
      </p:ext>
    </p:extLst>
  </p:cSld>
  <p:clrMapOvr>
    <a:masterClrMapping/>
  </p:clrMapOvr>
</p:sld>
</file>

<file path=ppt/theme/theme1.xml><?xml version="1.0" encoding="utf-8"?>
<a:theme xmlns:a="http://purl.oclc.org/ooxml/drawingml/main" name="Dywidenda">
  <a:themeElements>
    <a:clrScheme name="Dyw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yw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widenda">
      <a:fillStyleLst>
        <a:solidFill>
          <a:schemeClr val="phClr"/>
        </a:solidFill>
        <a:gradFill rotWithShape="1">
          <a:gsLst>
            <a:gs pos="0%">
              <a:schemeClr val="phClr">
                <a:tint val="68%"/>
                <a:alpha val="90%"/>
                <a:lumMod val="100%"/>
              </a:schemeClr>
            </a:gs>
            <a:gs pos="100%">
              <a:schemeClr val="phClr">
                <a:tint val="90%"/>
                <a:lumMod val="95%"/>
              </a:schemeClr>
            </a:gs>
          </a:gsLst>
          <a:lin ang="5400000" scaled="1"/>
        </a:gradFill>
        <a:gradFill rotWithShape="1">
          <a:gsLst>
            <a:gs pos="0%">
              <a:schemeClr val="phClr">
                <a:tint val="98%"/>
                <a:lumMod val="110%"/>
              </a:schemeClr>
            </a:gs>
            <a:gs pos="84%">
              <a:schemeClr val="phClr">
                <a:shade val="90%"/>
                <a:lumMod val="88%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%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%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%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90%"/>
                <a:lumMod val="110%"/>
              </a:schemeClr>
            </a:gs>
            <a:gs pos="88%">
              <a:schemeClr val="phClr">
                <a:shade val="94%"/>
                <a:satMod val="110%"/>
                <a:lumMod val="88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tint val="90%"/>
                <a:lumMod val="110%"/>
              </a:schemeClr>
            </a:gs>
            <a:gs pos="100%">
              <a:schemeClr val="phClr">
                <a:shade val="98%"/>
                <a:satMod val="110%"/>
                <a:lumMod val="86%"/>
              </a:schemeClr>
            </a:gs>
          </a:gsLst>
          <a:path path="circle">
            <a:fillToRect l="50%" t="50%" r="100%" b="100%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purl.oclc.org/ooxml/drawingml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purl.oclc.org/ooxml/officeDocument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purl.oclc.org/ooxml/officeDocument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purl.oclc.org/ooxml/officeDocument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9C487CF7F8F814BB532ECB6766E1BE1" ma:contentTypeVersion="16" ma:contentTypeDescription="Utwórz nowy dokument." ma:contentTypeScope="" ma:versionID="6df3877892e1882e285446769b401631">
  <xsd:schema xmlns:xsd="http://www.w3.org/2001/XMLSchema" xmlns:xs="http://www.w3.org/2001/XMLSchema" xmlns:p="http://schemas.microsoft.com/office/2006/metadata/properties" xmlns:ns3="eed3d250-0726-402b-b31c-9705007e1d89" xmlns:ns4="620d87cc-6dd3-49dd-b767-25800479cf87" targetNamespace="http://schemas.microsoft.com/office/2006/metadata/properties" ma:root="true" ma:fieldsID="4e6222a44f949b221afd145f6603fc0c" ns3:_="" ns4:_="">
    <xsd:import namespace="eed3d250-0726-402b-b31c-9705007e1d89"/>
    <xsd:import namespace="620d87cc-6dd3-49dd-b767-25800479cf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d3d250-0726-402b-b31c-9705007e1d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d87cc-6dd3-49dd-b767-25800479cf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ed3d250-0726-402b-b31c-9705007e1d89" xsi:nil="true"/>
  </documentManagement>
</p:properties>
</file>

<file path=customXml/itemProps1.xml><?xml version="1.0" encoding="utf-8"?>
<ds:datastoreItem xmlns:ds="http://purl.oclc.org/ooxml/officeDocument/customXml" ds:itemID="{078A39FB-1C0C-48F7-88A1-AD7C11C3C360}">
  <ds:schemaRefs>
    <ds:schemaRef ds:uri="http://schemas.microsoft.com/sharepoint/v3/contenttype/forms"/>
  </ds:schemaRefs>
</ds:datastoreItem>
</file>

<file path=customXml/itemProps2.xml><?xml version="1.0" encoding="utf-8"?>
<ds:datastoreItem xmlns:ds="http://purl.oclc.org/ooxml/officeDocument/customXml" ds:itemID="{B6B19324-8455-4EFB-8F6E-9C4298488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d3d250-0726-402b-b31c-9705007e1d89"/>
    <ds:schemaRef ds:uri="620d87cc-6dd3-49dd-b767-25800479cf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purl.oclc.org/ooxml/officeDocument/customXml" ds:itemID="{38715518-A911-456E-984C-630EBA1CF99F}">
  <ds:schemaRefs>
    <ds:schemaRef ds:uri="http://schemas.microsoft.com/office/2006/documentManagement/types"/>
    <ds:schemaRef ds:uri="eed3d250-0726-402b-b31c-9705007e1d89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620d87cc-6dd3-49dd-b767-25800479cf87"/>
    <ds:schemaRef ds:uri="http://purl.org/dc/terms/"/>
  </ds:schemaRefs>
</ds:datastoreItem>
</file>

<file path=docProps/app.xml><?xml version="1.0" encoding="utf-8"?>
<Properties xmlns="http://purl.oclc.org/ooxml/officeDocument/extendedProperties" xmlns:vt="http://purl.oclc.org/ooxml/officeDocument/docPropsVTypes">
  <Template>TM03457464[[fn=Dywidenda]]</Template>
  <TotalTime>557</TotalTime>
  <Words>719</Words>
  <Application>Microsoft Office PowerPoint</Application>
  <PresentationFormat>Panoramiczny</PresentationFormat>
  <Paragraphs>84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1" baseType="lpstr">
      <vt:lpstr>Arial</vt:lpstr>
      <vt:lpstr>Calibri</vt:lpstr>
      <vt:lpstr>Gill Sans MT</vt:lpstr>
      <vt:lpstr>Wingdings</vt:lpstr>
      <vt:lpstr>Wingdings 2</vt:lpstr>
      <vt:lpstr>Dywidenda</vt:lpstr>
      <vt:lpstr>Prezentacja programu PowerPoint</vt:lpstr>
      <vt:lpstr>Porównanie wersji</vt:lpstr>
      <vt:lpstr>Struktura serwera baz danych</vt:lpstr>
      <vt:lpstr>Pobieranie serwera</vt:lpstr>
      <vt:lpstr>Po ściągnięciu pliku i uruchomieniu</vt:lpstr>
      <vt:lpstr>Uruchomienie pliku instalacyjnego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Ustawianie katalogów instalacyjnych</vt:lpstr>
      <vt:lpstr>Prezentacja programu PowerPoint</vt:lpstr>
      <vt:lpstr>Prezentacja programu PowerPoint</vt:lpstr>
      <vt:lpstr>Prezentacja programu PowerPoint</vt:lpstr>
      <vt:lpstr>Prezentacja programu PowerPoint</vt:lpstr>
      <vt:lpstr>Podsumowanie instalacji</vt:lpstr>
      <vt:lpstr>Uruchamianie serwera – I sposób</vt:lpstr>
      <vt:lpstr>uruchamianie serwera - II sposób (usługi)</vt:lpstr>
      <vt:lpstr>Ustawienia serwera - jeśli chcemy  udostępniać usługi serwera na zewnątrz</vt:lpstr>
      <vt:lpstr>Pobieranie i instalacja Management Studio</vt:lpstr>
      <vt:lpstr>Pobieranie i instalacja Management Studio</vt:lpstr>
      <vt:lpstr>Instalacja cumulative update</vt:lpstr>
      <vt:lpstr>Instalacja cumulative update</vt:lpstr>
      <vt:lpstr>Instalacja cumulative update</vt:lpstr>
      <vt:lpstr>Uruchamianie Management Studio</vt:lpstr>
      <vt:lpstr>USTAWIENIA MANAGEMENT STUDIO</vt:lpstr>
      <vt:lpstr>Restore bazy Northwind</vt:lpstr>
      <vt:lpstr>Tworzenie pierwszego zapytania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Instalacja MSSQL 2022 Developer w systemie Windows</dc:title>
  <dc:creator>Aleksandra Świgoń</dc:creator>
  <cp:lastModifiedBy>Katarzyna Dymura</cp:lastModifiedBy>
  <cp:revision>2</cp:revision>
  <dcterms:created xsi:type="dcterms:W3CDTF">2023-09-11T19:07:03Z</dcterms:created>
  <dcterms:modified xsi:type="dcterms:W3CDTF">2023-09-20T19:55:20Z</dcterms:modified>
</cp:coreProperties>
</file>

<file path=docProps/custom.xml><?xml version="1.0" encoding="utf-8"?>
<Properties xmlns="http://purl.oclc.org/ooxml/officeDocument/customProperties" xmlns:vt="http://purl.oclc.org/ooxml/officeDocument/docPropsVTypes">
  <property fmtid="{D5CDD505-2E9C-101B-9397-08002B2CF9AE}" pid="2" name="ContentTypeId">
    <vt:lpwstr>0x01010069C487CF7F8F814BB532ECB6766E1BE1</vt:lpwstr>
  </property>
</Properties>
</file>