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57" r:id="rId3"/>
    <p:sldId id="258" r:id="rId4"/>
    <p:sldId id="259" r:id="rId5"/>
    <p:sldId id="260" r:id="rId6"/>
    <p:sldId id="261" r:id="rId7"/>
    <p:sldId id="262" r:id="rId8"/>
    <p:sldId id="263" r:id="rId9"/>
    <p:sldId id="266" r:id="rId10"/>
    <p:sldId id="296" r:id="rId11"/>
    <p:sldId id="268" r:id="rId12"/>
    <p:sldId id="298" r:id="rId13"/>
    <p:sldId id="299" r:id="rId14"/>
    <p:sldId id="301" r:id="rId15"/>
    <p:sldId id="302" r:id="rId16"/>
    <p:sldId id="308" r:id="rId17"/>
    <p:sldId id="276" r:id="rId18"/>
    <p:sldId id="304" r:id="rId19"/>
    <p:sldId id="305" r:id="rId20"/>
    <p:sldId id="279" r:id="rId21"/>
    <p:sldId id="306" r:id="rId22"/>
    <p:sldId id="307" r:id="rId23"/>
    <p:sldId id="282" r:id="rId24"/>
    <p:sldId id="309" r:id="rId25"/>
    <p:sldId id="286" r:id="rId26"/>
    <p:sldId id="310" r:id="rId27"/>
    <p:sldId id="311" r:id="rId28"/>
    <p:sldId id="288" r:id="rId29"/>
    <p:sldId id="289" r:id="rId30"/>
    <p:sldId id="290" r:id="rId31"/>
    <p:sldId id="291" r:id="rId32"/>
    <p:sldId id="293" r:id="rId33"/>
    <p:sldId id="294" r:id="rId34"/>
    <p:sldId id="303" r:id="rId35"/>
    <p:sldId id="31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6T08:57:27.305"/>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6T08:57:46.911"/>
    </inkml:context>
    <inkml:brush xml:id="br0">
      <inkml:brushProperty name="width" value="0.1" units="cm"/>
      <inkml:brushProperty name="height" value="0.1" units="cm"/>
      <inkml:brushProperty name="color" value="#E71224"/>
    </inkml:brush>
  </inkml:definitions>
  <inkml:trace contextRef="#ctx0" brushRef="#br0">0 0 24575,'0'0'0,"0"0"0,0 0 0,0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03:40.485"/>
    </inkml:context>
    <inkml:brush xml:id="br0">
      <inkml:brushProperty name="width" value="0.1" units="cm"/>
      <inkml:brushProperty name="height" value="0.1" units="cm"/>
      <inkml:brushProperty name="color" value="#E71224"/>
    </inkml:brush>
  </inkml:definitions>
  <inkml:trace contextRef="#ctx0" brushRef="#br0">1 6051 32 0 0,'0'0'2199'0'0,"2"-7"-1101"0"0,56-135 4915 0 0,-4-42-3991 0 0,-32 101-720 0 0,52-129 0 0 0,-52 163-1112 0 0,57-122-218 0 0,-56 127 118 0 0,51-73 0 0 0,205-294 344 0 0,-212 301-226 0 0,101-126 0 0 0,33-20 168 0 0,-158 199-311 0 0,26-35 230 0 0,119-122 1 0 0,-82 115-72 0 0,-34 33-4 0 0,66-78 1 0 0,-136 141-217 0 0,301-333 614 0 0,-84 127-154 0 0,-66 62-174 0 0,-61 56-19 0 0,164-127 0 0 0,-185 168-179 0 0,334-245 410 0 0,-37 60-100 0 0,-222 149-263 0 0,517-290 474 0 0,-386 232-417 0 0,94-52 99 0 0,229-102 290 0 0,-193 147-231 0 0,-241 94-194 0 0,566-186 582 0 0,-207 120-171 0 0,-412 100-439 0 0,-102 21-119 0 0,394-70 462 0 0,-388 70-440 0 0,-2 2 3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03:42.590"/>
    </inkml:context>
    <inkml:brush xml:id="br0">
      <inkml:brushProperty name="width" value="0.1" units="cm"/>
      <inkml:brushProperty name="height" value="0.1" units="cm"/>
      <inkml:brushProperty name="color" value="#E71224"/>
    </inkml:brush>
  </inkml:definitions>
  <inkml:trace contextRef="#ctx0" brushRef="#br0">0 12 3872 0 0,'0'0'10361'0'0,"7"-3"-10154"0"0,-3 1-153 0 0,-1 1 0 0 0,1 0 1 0 0,0-1-1 0 0,0 2 0 0 0,0-1 0 0 0,0 0 1 0 0,0 1-1 0 0,0 0 0 0 0,0 0 1 0 0,0 0-1 0 0,0 0 0 0 0,0 1 1 0 0,0-1-1 0 0,0 1 0 0 0,0 0 1 0 0,0 0-1 0 0,0 1 0 0 0,4 2 1 0 0,275 141 1136 0 0,-107-52-295 0 0,-164-86-836 0 0,-5-3 5 0 0,0 0 0 0 0,0 0 0 0 0,0 1 0 0 0,6 5-1 0 0,-12-9 79 0 0,-1-1-131 0 0,0 0-1 0 0,1 0 1 0 0,-1 0 0 0 0,1 0-1 0 0,-1 0 1 0 0,1 1 0 0 0,-1-1-1 0 0,0 0 1 0 0,1 0 0 0 0,-1 0-1 0 0,1 1 1 0 0,-1-1 0 0 0,0 0-1 0 0,1 1 1 0 0,-1-1 0 0 0,0 0-1 0 0,1 1 1 0 0,-1-1 0 0 0,0 0-1 0 0,0 1 1 0 0,1-1 0 0 0,-1 0-1 0 0,0 1 1 0 0,0-1 0 0 0,0 1-1 0 0,0-1 1 0 0,1 1 0 0 0,-1-1-1 0 0,0 0 1 0 0,0 1 0 0 0,0-1-1 0 0,0 1 1 0 0,0-1 0 0 0,0 1-1 0 0,0 0 1 0 0,2 16 505 0 0,-3-8-476 0 0,-1 1-1 0 0,0-2 0 0 0,-1 1 0 0 0,0 0 1 0 0,0 0-1 0 0,-6 8 0 0 0,-2 8-2 0 0,-3 17 18 0 0,-15 78 0 0 0,0 2 92 0 0,9-55-135 0 0,-62 174 268 0 0,78-231-272 0 0,2-7 1 0 0,0 1 0 0 0,1 0 0 0 0,-1-1-1 0 0,1 1 1 0 0,0 0 0 0 0,0 0 0 0 0,0 6 0 0 0,1-8 68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04:11.106"/>
    </inkml:context>
    <inkml:brush xml:id="br0">
      <inkml:brushProperty name="width" value="0.1" units="cm"/>
      <inkml:brushProperty name="height" value="0.1" units="cm"/>
      <inkml:brushProperty name="color" value="#E71224"/>
    </inkml:brush>
  </inkml:definitions>
  <inkml:trace contextRef="#ctx0" brushRef="#br0">2400 1 4144 0 0,'0'0'5080'0'0,"4"7"-4768"0"0,1 4-34 0 0,-1 1 0 0 0,0 0 0 0 0,-1 0 0 0 0,0 0 0 0 0,-1 0 0 0 0,0 1 0 0 0,0 13 0 0 0,-16 267 3810 0 0,-3-49-3431 0 0,-4 35-4 0 0,19-107-107 0 0,4-89-220 0 0,-1 60 156 0 0,-4 189 445 0 0,-41 220 59 0 0,-49 61-403 0 0,72-485-496 0 0,-10 19 26 0 0,-6 0-1 0 0,-61 152 1 0 0,50-142-82 0 0,-15 37 42 0 0,-24 62-12 0 0,62-175-53 0 0,-156 516 105 0 0,155-512-105 0 0,-50 109 0 0 0,6-65 4 0 0,15-30 2 0 0,-221 440 88 0 0,272-531-102 0 0,-70 141-40 0 0,-125 186 0 0 0,-12-11 17 0 0,187-286 22 0 0,-11 19 1 0 0,17-26 0 0 0,-1-1 0 0 0,-1-1 0 0 0,-28 30 0 0 0,25-31 0 0 0,1 0 0 0 0,-20 35 0 0 0,20-28 0 0 0,-32 36 0 0 0,-147 148 0 0 0,184-201 0 0 0,-3 4 0 0 0,10-10 0 0 0,-1 0 0 0 0,-24 18 0 0 0,22-18 0 0 0,1 0 0 0 0,2-4 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04:12.010"/>
    </inkml:context>
    <inkml:brush xml:id="br0">
      <inkml:brushProperty name="width" value="0.1" units="cm"/>
      <inkml:brushProperty name="height" value="0.1" units="cm"/>
      <inkml:brushProperty name="color" value="#E71224"/>
    </inkml:brush>
  </inkml:definitions>
  <inkml:trace contextRef="#ctx0" brushRef="#br0">244 1 32 0 0,'0'0'13529'0'0,"2"6"-13452"0"0,-1 0-45 0 0,1 0 0 0 0,-1 0 1 0 0,0 0-1 0 0,0 0 0 0 0,-1 0 0 0 0,0 0 0 0 0,0 0 0 0 0,0 1 0 0 0,-1-1 0 0 0,0 0 0 0 0,-1 6 1 0 0,-25 83 327 0 0,-51 120 0 0 0,-13 18-335 0 0,89-227-26 0 0,-13 35 0 0 0,-19 86 0 0 0,33-82 108 0 0,2-28 36 0 0,-1-16-126 0 0,0 0 1 0 0,0 0 0 0 0,1 1 0 0 0,-1-1 0 0 0,0 0-1 0 0,1 0 1 0 0,-1 1 0 0 0,1-1 0 0 0,0 0 0 0 0,-1 0-1 0 0,1 0 1 0 0,0 0 0 0 0,0 0 0 0 0,0 0 0 0 0,0 0-1 0 0,0 0 1 0 0,0 0 0 0 0,0 0 0 0 0,0-1 0 0 0,0 1-1 0 0,0 0 1 0 0,0-1 0 0 0,0 1 0 0 0,1-1 0 0 0,-1 1-1 0 0,0-1 1 0 0,0 1 0 0 0,1-1 0 0 0,1 0 0 0 0,3 2 78 0 0,1-1 1 0 0,1 0 0 0 0,12 0 0 0 0,157-9 612 0 0,-163 9-670 0 0,71-1 367 0 0,138-17 0 0 0,-195 14-177 0 0,51 2 1 0 0,-56 1-75 0 0,-21 0-123 0 0,8-2 168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09:49.979"/>
    </inkml:context>
    <inkml:brush xml:id="br0">
      <inkml:brushProperty name="width" value="0.1" units="cm"/>
      <inkml:brushProperty name="height" value="0.1" units="cm"/>
      <inkml:brushProperty name="color" value="#E71224"/>
    </inkml:brush>
  </inkml:definitions>
  <inkml:trace contextRef="#ctx0" brushRef="#br0">1 548 32 0 0,'0'0'7253'0'0,"15"-36"-4209"0"0,22-32-73 0 0,-13 30-2583 0 0,2 1 0 0 0,31-36 0 0 0,-21 32 229 0 0,0 2 0 0 0,3 2 0 0 0,1 1 0 0 0,2 2 0 0 0,47-29 0 0 0,-74 55-302 0 0,0 0-1 0 0,20-7 1 0 0,11 1 1118 0 0,-43 13-1209 0 0,-1 1-144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09:54.292"/>
    </inkml:context>
    <inkml:brush xml:id="br0">
      <inkml:brushProperty name="width" value="0.1" units="cm"/>
      <inkml:brushProperty name="height" value="0.1" units="cm"/>
      <inkml:brushProperty name="color" value="#E71224"/>
    </inkml:brush>
  </inkml:definitions>
  <inkml:trace contextRef="#ctx0" brushRef="#br0">1 1 32 0 0,'0'0'5438'0'0,"17"0"-262"0"0,3 1-3480 0 0,7 1-422 0 0,0 0 0 0 0,0 2-1 0 0,36 10 1 0 0,5 1-1336 0 0,-37-14 314 0 0,-27-1-154 0 0,1 0 1 0 0,0 0-1 0 0,-1 0 0 0 0,1 0 0 0 0,0 1 1 0 0,-1 0-1 0 0,1 0 0 0 0,4 2 242 0 0,-7 7 1212 0 0,-2-9-1534 0 0,0-1 0 0 0,0 0 0 0 0,0 1 0 0 0,0-1 1 0 0,0 0-1 0 0,0 1 0 0 0,0-1 0 0 0,0 0 0 0 0,0 1 1 0 0,0-1-1 0 0,0 0 0 0 0,0 1 0 0 0,0-1 0 0 0,0 0 0 0 0,0 1 1 0 0,0-1-1 0 0,-1 0 0 0 0,1 1 0 0 0,0-1 0 0 0,0 0 1 0 0,0 1-1 0 0,-1-1 0 0 0,1 0 0 0 0,0 1 0 0 0,0-1 0 0 0,0 0 1 0 0,-1 0-1 0 0,1 1 0 0 0,0-1 0 0 0,-1 0 0 0 0,1 0 1 0 0,-1 0-1 0 0,0 29 318 0 0,0 32-57 0 0,-3 1 1 0 0,-18 88-1 0 0,20-142-230 0 0,0-1 69 0 0,1 0 0 0 0,-1 0 1 0 0,2 0-1 0 0,-1 10 16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1:34:02.556"/>
    </inkml:context>
    <inkml:brush xml:id="br0">
      <inkml:brushProperty name="width" value="0.1" units="cm"/>
      <inkml:brushProperty name="height" value="0.1" units="cm"/>
      <inkml:brushProperty name="color" value="#E71224"/>
    </inkml:brush>
  </inkml:definitions>
  <inkml:trace contextRef="#ctx0" brushRef="#br0">1194 3296 5088 0 0,'0'0'5702'0'0,"0"-4"-5395"0"0,-3-136 4644 0 0,-1 71-4254 0 0,-17-272-28 0 0,12 241-439 0 0,-41-348 605 0 0,4 248-325 0 0,22 105-298 0 0,-51-143 341 0 0,53 176-436 0 0,-120-286 371 0 0,105 266-407 0 0,-91-185 118 0 0,19 97-11 0 0,76 123-109 0 0,2-1 0 0 0,-47-99-1 0 0,64 116-46 0 0,-1 1 0 0 0,-2 0-1 0 0,0 2 1 0 0,-25-30 0 0 0,-92-98 195 0 0,25 32-27 0 0,80 93-90 0 0,28 30-79 0 0,1 1-28 0 0,0 0 1 0 0,0 0-1 0 0,0 0 0 0 0,0 0 0 0 0,0 0 1 0 0,0 0-1 0 0,0 0 0 0 0,0 1 0 0 0,0-1 1 0 0,0 0-1 0 0,-1 0 0 0 0,1 0 0 0 0,0 0 1 0 0,0 0-1 0 0,0 0 0 0 0,0 0 1 0 0,0 0-1 0 0,0 0 0 0 0,0 0 0 0 0,0 0 1 0 0,0 0-1 0 0,0 0 0 0 0,-1 0 0 0 0,1 0 1 0 0,0 0-1 0 0,0 0 0 0 0,0 0 0 0 0,0 0 1 0 0,0 0-1 0 0,0 0 0 0 0,0 0 1 0 0,0 0-1 0 0,0 0 0 0 0,-1 0 0 0 0,1 0 1 0 0,0 0-1 0 0,0 0 0 0 0,0 0 0 0 0,0 0 1 0 0,0 1 18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1:34:03.983"/>
    </inkml:context>
    <inkml:brush xml:id="br0">
      <inkml:brushProperty name="width" value="0.1" units="cm"/>
      <inkml:brushProperty name="height" value="0.1" units="cm"/>
      <inkml:brushProperty name="color" value="#E71224"/>
    </inkml:brush>
  </inkml:definitions>
  <inkml:trace contextRef="#ctx0" brushRef="#br0">42 559 32 0 0,'0'0'5391'0'0,"0"-5"-4046"0"0,-2-28 1740 0 0,2-34 1 0 0,1 38-2287 0 0,-1-1 0 0 0,-6-47 0 0 0,1 52-284 0 0,-23-181 145 0 0,26 133-380 0 0,2 72-272 0 0,8-12 458 0 0,34 21-81 0 0,-14-2-253 0 0,17 2 93 0 0,72 22-1 0 0,-71-15-41 0 0,0-3-1 0 0,50 7 0 0 0,-91-18-150 0 0,33 6 208 0 0,-35-6-213 0 0,-1-1 0 0 0,1 1 0 0 0,-1 0 0 0 0,0 0 0 0 0,1 1 0 0 0,-1-1 0 0 0,0 0 0 0 0,0 1 0 0 0,0-1 0 0 0,0 1 0 0 0,0 0 0 0 0,3 3 0 0 0,1 3 11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1:15.214"/>
    </inkml:context>
    <inkml:brush xml:id="br0">
      <inkml:brushProperty name="width" value="0.1" units="cm"/>
      <inkml:brushProperty name="height" value="0.1" units="cm"/>
      <inkml:brushProperty name="color" value="#E71224"/>
    </inkml:brush>
  </inkml:definitions>
  <inkml:trace contextRef="#ctx0" brushRef="#br0">0 31 32 0 0,'0'0'10712'0'0,"5"0"-10328"0"0,172-10 4846 0 0,21 0-4240 0 0,-106 3-243 0 0,-17 3 69 0 0,92 9 0 0 0,441 54 832 0 0,-208-16-1120 0 0,-395-42-523 0 0,596 96 486 0 0,-518-80-419 0 0,302 75 128 0 0,3 2 15 0 0,-327-81-204 0 0,328 101 221 0 0,-175-32-194 0 0,-157-62-34 0 0,87 43 0 0 0,65 42-4 0 0,-206-103 0 0 0,17 5 0 0 0,-12-6 0 0 0,-2-1 0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1:16.134"/>
    </inkml:context>
    <inkml:brush xml:id="br0">
      <inkml:brushProperty name="width" value="0.1" units="cm"/>
      <inkml:brushProperty name="height" value="0.1" units="cm"/>
      <inkml:brushProperty name="color" value="#E71224"/>
    </inkml:brush>
  </inkml:definitions>
  <inkml:trace contextRef="#ctx0" brushRef="#br0">1 604 32 0 0,'0'0'15872'0'0,"4"0"-15488"0"0,14-2 205 0 0,0 1 0 0 0,0 1 1 0 0,29 4-1 0 0,21 1-97 0 0,-13-8-350 0 0,1-3 1 0 0,60-13-1 0 0,-76 11-187 0 0,-29 7-12 0 0,-1-1-1 0 0,0 0 0 0 0,0 0 0 0 0,0-1 1 0 0,0-1-1 0 0,-1 0 0 0 0,1 0 0 0 0,15-10 0 0 0,-23 12 59 0 0,-1-1-1 0 0,0 1 0 0 0,1-1 0 0 0,-1 1 1 0 0,0-1-1 0 0,-1 1 0 0 0,1-1 0 0 0,0 0 0 0 0,-1 1 1 0 0,1-1-1 0 0,-1 0 0 0 0,0 0 0 0 0,0 1 0 0 0,0-1 1 0 0,0-4-1 0 0,0 3 4 0 0,-3-33 149 0 0,-2 1 1 0 0,-1-1-1 0 0,-1 1 0 0 0,-17-46 0 0 0,11 35-24 0 0,-11-71 250 0 0,8 32-139 0 0,14 77-218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1:26.936"/>
    </inkml:context>
    <inkml:brush xml:id="br0">
      <inkml:brushProperty name="width" value="0.1" units="cm"/>
      <inkml:brushProperty name="height" value="0.1" units="cm"/>
      <inkml:brushProperty name="color" value="#E71224"/>
    </inkml:brush>
  </inkml:definitions>
  <inkml:trace contextRef="#ctx0" brushRef="#br0">0 4 3512 0 0,'0'0'6558'0'0,"4"-1"-6284"0"0,1 0-71 0 0,0 0 0 0 0,0 1 0 0 0,1-1 1 0 0,-1 1-1 0 0,0 0 0 0 0,0 1 0 0 0,0-1 0 0 0,0 1 1 0 0,9 3-1 0 0,46 20 1032 0 0,-20-7-1342 0 0,-17-10 442 0 0,39 8 1 0 0,-31-8-190 0 0,24 5 650 0 0,0 3 1 0 0,69 28-1 0 0,-18-10-179 0 0,-52-14-329 0 0,-32-12-115 0 0,39 19 0 0 0,4 7-6 0 0,92 53-41 0 0,-34-20-101 0 0,-8-5-25 0 0,-84-42-4 0 0,231 152 159 0 0,-159-96-48 0 0,37 28-14 0 0,-78-57-76 0 0,-23-17 15 0 0,54 50-1 0 0,77 75 44 0 0,-84-82 13 0 0,-2 0-2 0 0,148 160 408 0 0,-88-85-164 0 0,-60-58-136 0 0,15 41-20 0 0,-93-124-159 0 0,2 2-6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1:27.793"/>
    </inkml:context>
    <inkml:brush xml:id="br0">
      <inkml:brushProperty name="width" value="0.1" units="cm"/>
      <inkml:brushProperty name="height" value="0.1" units="cm"/>
      <inkml:brushProperty name="color" value="#E71224"/>
    </inkml:brush>
  </inkml:definitions>
  <inkml:trace contextRef="#ctx0" brushRef="#br0">0 382 4416 0 0,'0'0'6438'0'0,"4"2"-5932"0"0,225 77 4869 0 0,-213-74-5331 0 0,13 4 130 0 0,0-1-1 0 0,1-2 1 0 0,-1-1 0 0 0,38 2-1 0 0,-64-7-162 0 0,0 0-1 0 0,0-1 1 0 0,0 1-1 0 0,0-1 1 0 0,0 0-1 0 0,0 0 1 0 0,0 0-1 0 0,0 0 1 0 0,-1 0-1 0 0,1-1 1 0 0,0 1-1 0 0,-1-1 1 0 0,1 0 0 0 0,-1 1-1 0 0,0-1 1 0 0,1 0-1 0 0,1-3 1 0 0,0 1-7 0 0,-2 2-3 0 0,-1-1 1 0 0,1 0-1 0 0,0 0 1 0 0,-1 0-1 0 0,0 0 0 0 0,0 0 1 0 0,0 0-1 0 0,0 0 1 0 0,0-1-1 0 0,0-4 1 0 0,2-3 7 0 0,80-361 476 0 0,-82 367-477 0 0,0-2-2 0 0,1 0 0 0 0,-1 1 1 0 0,1-1-1 0 0,4-8 0 0 0,-3 9-5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3:14.917"/>
    </inkml:context>
    <inkml:brush xml:id="br0">
      <inkml:brushProperty name="width" value="0.1" units="cm"/>
      <inkml:brushProperty name="height" value="0.1" units="cm"/>
      <inkml:brushProperty name="color" value="#E71224"/>
    </inkml:brush>
  </inkml:definitions>
  <inkml:trace contextRef="#ctx0" brushRef="#br0">185 1 4232 0 0,'0'0'4120'0'0,"0"28"-3615"0"0,0 53-290 0 0,0-49 3618 0 0,-2-138-3578 0 0,0 98-225 0 0,-1 8 49 0 0,-3 18 189 0 0,-5 35 483 0 0,-34 260 940 0 0,9-52-1438 0 0,4 43 282 0 0,-2 125 705 0 0,21 416 704 0 0,31-522-1424 0 0,-2-50-134 0 0,34 449 354 0 0,1-281-496 0 0,34 102-14 0 0,-13-190-99 0 0,-44-227-84 0 0,112 492 89 0 0,-71-377-92 0 0,-16-60 22 0 0,-36-131-42 0 0,3 0 0 0 0,2-1-1 0 0,32 53 1 0 0,-9-30 67 0 0,-38-60-77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3:15.586"/>
    </inkml:context>
    <inkml:brush xml:id="br0">
      <inkml:brushProperty name="width" value="0.1" units="cm"/>
      <inkml:brushProperty name="height" value="0.1" units="cm"/>
      <inkml:brushProperty name="color" value="#E71224"/>
    </inkml:brush>
  </inkml:definitions>
  <inkml:trace contextRef="#ctx0" brushRef="#br0">0 196 32 0 0,'0'0'18601'0'0,"8"6"-18380"0"0,139 106 1467 0 0,-108-88-1402 0 0,12 10-116 0 0,-47-31-171 0 0,-1 0 1 0 0,1-1-1 0 0,0 0 1 0 0,0 0-1 0 0,0 0 0 0 0,1 0 1 0 0,-1 0-1 0 0,0-1 1 0 0,1 0-1 0 0,6 1 0 0 0,-9-1-5 0 0,-1-1-1 0 0,1 0 1 0 0,0 0-1 0 0,-1 0 0 0 0,1 0 1 0 0,-1 0-1 0 0,1 0 1 0 0,0-1-1 0 0,-1 1 0 0 0,1-1 1 0 0,-1 1-1 0 0,1-1 1 0 0,-1 1-1 0 0,1-1 1 0 0,-1 0-1 0 0,1 0 0 0 0,-1 0 1 0 0,0 1-1 0 0,1-1 1 0 0,-1-1-1 0 0,0 1 0 0 0,0 0 1 0 0,0 0-1 0 0,0 0 1 0 0,0-1-1 0 0,0 1 0 0 0,0 0 1 0 0,0-1-1 0 0,0 1 1 0 0,-1-1-1 0 0,1 1 1 0 0,0-1-1 0 0,0-2 0 0 0,1-11-15 0 0,1 1-1 0 0,-2-1 0 0 0,0-25 0 0 0,-1 22 11 0 0,1-1 1 0 0,4-26-1 0 0,-1 21 5 0 0,-3 16 4 0 0,1 0 0 0 0,-1-1 0 0 0,1 1 0 0 0,1 0 0 0 0,0 0-1 0 0,0 0 1 0 0,0 0 0 0 0,9-12 0 0 0,-6 11 19 0 0,0 0 1 0 0,0-1-1 0 0,-1 1 1 0 0,-1-1-1 0 0,8-20 1 0 0,-8 18 5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4:10.202"/>
    </inkml:context>
    <inkml:brush xml:id="br0">
      <inkml:brushProperty name="width" value="0.1" units="cm"/>
      <inkml:brushProperty name="height" value="0.1" units="cm"/>
      <inkml:brushProperty name="color" value="#004F8B"/>
    </inkml:brush>
  </inkml:definitions>
  <inkml:trace contextRef="#ctx0" brushRef="#br0">0 1 16 0 0,'0'0'1808'0'0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5:22.081"/>
    </inkml:context>
    <inkml:brush xml:id="br0">
      <inkml:brushProperty name="width" value="0.1" units="cm"/>
      <inkml:brushProperty name="height" value="0.1" units="cm"/>
      <inkml:brushProperty name="color" value="#0982FB"/>
    </inkml:brush>
  </inkml:definitions>
  <inkml:trace contextRef="#ctx0" brushRef="#br0">100 121 3784 0 0,'0'0'5790'0'0,"12"25"-5051"0"0,-10-21-625 0 0,0-1-9 0 0,-1 0 0 0 0,1-1 0 0 0,0 1 0 0 0,0 0 0 0 0,0-1 0 0 0,0 1 0 0 0,0-1 1 0 0,0 1-1 0 0,1-1 0 0 0,-1 0 0 0 0,1 0 0 0 0,4 2 0 0 0,-7-4-102 0 0,0 0 1 0 0,0 0-1 0 0,0 1 1 0 0,0-1-1 0 0,0 0 1 0 0,0 0-1 0 0,1 0 1 0 0,-1 0-1 0 0,0 0 0 0 0,0 0 1 0 0,0 0-1 0 0,0 0 1 0 0,0 0-1 0 0,0 0 1 0 0,0 0-1 0 0,1 0 0 0 0,-1 0 1 0 0,0 0-1 0 0,0 0 1 0 0,0 0-1 0 0,0 0 1 0 0,0 0-1 0 0,0 0 1 0 0,0-1-1 0 0,0 1 0 0 0,1 0 1 0 0,-1 0-1 0 0,0 0 1 0 0,0 0-1 0 0,0 0 1 0 0,0 0-1 0 0,0 0 1 0 0,0 0-1 0 0,0 0 0 0 0,0 0 1 0 0,0 0-1 0 0,0-1 1 0 0,0 1-1 0 0,1 0 1 0 0,-1 0-1 0 0,0 0 1 0 0,0 0-1 0 0,0 0 0 0 0,0 0 1 0 0,0 0-1 0 0,0 0 1 0 0,0-1-1 0 0,0 1 1 0 0,0 0-1 0 0,-2-8 33 0 0,-4-7-60 0 0,-1 3 92 0 0,-1 1 0 0 0,0 0 0 0 0,-1 0 0 0 0,0 0 0 0 0,-17-14 0 0 0,26 25-63 0 0,0 0 0 0 0,0 0 1 0 0,0 0-1 0 0,0 0 0 0 0,0-1 0 0 0,0 1 1 0 0,-1 0-1 0 0,1 0 0 0 0,0 0 1 0 0,0 0-1 0 0,0 0 0 0 0,0 0 0 0 0,0 0 1 0 0,0-1-1 0 0,-1 1 0 0 0,1 0 0 0 0,0 0 1 0 0,0 0-1 0 0,0 0 0 0 0,0 0 0 0 0,-1 0 1 0 0,1 0-1 0 0,0 0 0 0 0,0 0 0 0 0,0 0 1 0 0,0 0-1 0 0,-1 0 0 0 0,1 0 0 0 0,0 0 1 0 0,0 0-1 0 0,0 0 0 0 0,0 0 0 0 0,-1 0 1 0 0,1 0-1 0 0,0 0 0 0 0,0 0 0 0 0,0 1 1 0 0,0-1-1 0 0,0 0 0 0 0,-1 0 0 0 0,1 0 1 0 0,0 0-1 0 0,0 0 0 0 0,-1 10 119 0 0,5 9 8 0 0,13 17 65 0 0,-16-35-178 0 0,-1 1-1 0 0,1-1 0 0 0,0 0 0 0 0,0 0 0 0 0,0 0 0 0 0,0 0 0 0 0,0 0 0 0 0,0 0 0 0 0,1 0 0 0 0,-1 0 0 0 0,0 0 1 0 0,0 0-1 0 0,1 0 0 0 0,-1-1 0 0 0,0 1 0 0 0,1-1 0 0 0,-1 1 0 0 0,1-1 0 0 0,-1 0 0 0 0,1 1 0 0 0,-1-1 0 0 0,1 0 1 0 0,1 0-1 0 0,-2-2-13 0 0,-1 1 1 0 0,0-1-1 0 0,0 0 1 0 0,0 1-1 0 0,0-1 1 0 0,0 0 0 0 0,-1 1-1 0 0,1-1 1 0 0,0 0-1 0 0,-1 1 1 0 0,1-1-1 0 0,-1 1 1 0 0,-1-4-1 0 0,2 4-2 0 0,-2-2-2 0 0,1-3 5 0 0,-2 0 0 0 0,1 0 1 0 0,-1 0-1 0 0,0 0 0 0 0,0 0 0 0 0,0 1 1 0 0,-1-1-1 0 0,0 1 0 0 0,-7-7 1 0 0,8 10-7 0 0,0 1 0 0 0,-1 1 0 0 0,4 0 0 0 0,-1 0 0 0 0,0 1 0 0 0,1-1 0 0 0,-1 1 0 0 0,1-1 0 0 0,-1 1 0 0 0,1-1 0 0 0,-1 1 0 0 0,1-1 0 0 0,-1 1 0 0 0,1-1 0 0 0,0 1 0 0 0,-1-1 0 0 0,1 1 0 0 0,-1 0 0 0 0,1-1 0 0 0,0 1 0 0 0,0 0 0 0 0,0-1 0 0 0,-1 1 0 0 0,1 0 0 0 0,0-1 0 0 0,0 2 0 0 0,0 18 0 0 0,0-17 0 0 0,-1 4-28 0 0,1-1 1 0 0,1 0 0 0 0,-1 0 0 0 0,1 1-1 0 0,0-1 1 0 0,0 0 0 0 0,1 0 0 0 0,-1 0 0 0 0,2 0-1 0 0,-1 0 1 0 0,4 6 0 0 0,-6-12 21 0 0,0 0 1 0 0,0 0 0 0 0,0 0-1 0 0,0 0 1 0 0,0 1-1 0 0,0-1 1 0 0,0 0-1 0 0,0 0 1 0 0,0 0-1 0 0,0 0 1 0 0,1 0-1 0 0,-1 0 1 0 0,0 0-1 0 0,0 0 1 0 0,0 0 0 0 0,0 1-1 0 0,0-1 1 0 0,0 0-1 0 0,0 0 1 0 0,0 0-1 0 0,0 0 1 0 0,1 0-1 0 0,-1 0 1 0 0,0 0-1 0 0,0 0 1 0 0,0 0-1 0 0,0 0 1 0 0,0 0 0 0 0,0 0-1 0 0,1 0 1 0 0,-1 0-1 0 0,0 0 1 0 0,0 0-1 0 0,0 0 1 0 0,0 0-1 0 0,0 0 1 0 0,0 0-1 0 0,0 0 1 0 0,1 0-1 0 0,-1 0 1 0 0,0 0 0 0 0,0 0-1 0 0,0 0 1 0 0,0 0-1 0 0,0-1 1 0 0,0 1-1 0 0,0 0 1 0 0,0 0-1 0 0,0 0 1 0 0,1 0-1 0 0,-1 0 1 0 0,0 0-1 0 0,3-9-123 0 0,-2-10-7 0 0,-8-19-83 0 0,6 36 211 0 0,1 1 1 0 0,-1-1-1 0 0,1 0 0 0 0,-1 1 0 0 0,0-1 0 0 0,0 0 1 0 0,1 1-1 0 0,-1-1 0 0 0,0 1 0 0 0,-1-1 1 0 0,1 1-1 0 0,0 0 0 0 0,0-1 0 0 0,-1 1 0 0 0,1 0 1 0 0,0 0-1 0 0,-1 0 0 0 0,1 0 0 0 0,-3-1 1 0 0,1 1-1 0 0,-1 1 0 0 0,1 0 0 0 0,2 1 7 0 0,0-1 1 0 0,0 1-1 0 0,0 0 1 0 0,0-1 0 0 0,1 1-1 0 0,-1 0 1 0 0,0 0-1 0 0,0-1 1 0 0,1 1 0 0 0,-1 0-1 0 0,0 0 1 0 0,1 0-1 0 0,-1 0 1 0 0,1 0 0 0 0,-1 0-1 0 0,1 0 1 0 0,-1 0-1 0 0,1 0 1 0 0,0 0 0 0 0,0 0-1 0 0,-1 2 1 0 0,0 23 1 0 0,1-22-1 0 0,0-1 0 0 0,0 1 0 0 0,0 0 0 0 0,0-1 0 0 0,0 1 0 0 0,1 0 0 0 0,0-1 0 0 0,0 1 0 0 0,0 0 0 0 0,0-1 0 0 0,0 1 0 0 0,1-1 0 0 0,-1 0 0 0 0,5 7 0 0 0,-3-7 0 0 0,1-2 0 0 0,-4-1-14 0 0,0 0 1 0 0,1 0 0 0 0,-1 0 0 0 0,0 0-1 0 0,1 0 1 0 0,-1-1 0 0 0,0 1 0 0 0,1 0-1 0 0,-1 0 1 0 0,0 0 0 0 0,1-1 0 0 0,-1 1-1 0 0,0 0 1 0 0,0-1 0 0 0,1 1 0 0 0,-1 0 0 0 0,0 0-1 0 0,0-1 1 0 0,0 1 0 0 0,1 0 0 0 0,-1-1-1 0 0,0 1 1 0 0,0 0 0 0 0,0-1 0 0 0,0 1-1 0 0,0 0 1 0 0,0-1 0 0 0,0 1 0 0 0,0-1-1 0 0,0 1 1 0 0,0 0 0 0 0,0-1 0 0 0,0 1-1 0 0,0-1 1 0 0,0-11-544 0 0,0 12 555 0 0,0-9-106 0 0,-1 0 1 0 0,-1 0-1 0 0,1 0 0 0 0,-1 0 1 0 0,-1 0-1 0 0,0 0 1 0 0,0 1-1 0 0,-1 0 0 0 0,0-1 1 0 0,-7-9-1 0 0,11 17 107 0 0,0 1 1 0 0,0 0-1 0 0,0-1 0 0 0,0 1 1 0 0,0 0-1 0 0,-1-1 1 0 0,1 1-1 0 0,0 0 0 0 0,0 0 1 0 0,-1-1-1 0 0,1 1 0 0 0,0 0 1 0 0,0 0-1 0 0,-1-1 1 0 0,1 1-1 0 0,0 0 0 0 0,-1 0 1 0 0,1 0-1 0 0,0-1 0 0 0,0 1 1 0 0,-1 0-1 0 0,1 0 0 0 0,-1 0 1 0 0,1 0-1 0 0,0 0 1 0 0,-1 0-1 0 0,1 0 0 0 0,0 0 1 0 0,-1 0-1 0 0,1 0 0 0 0,0 0 1 0 0,-1 0-1 0 0,1 0 0 0 0,0 0 1 0 0,-1 0-1 0 0,1 0 1 0 0,0 0-1 0 0,-1 1 0 0 0,1-1 1 0 0,0 0-1 0 0,-1 0 0 0 0,-4 18 70 0 0,6 24 48 0 0,1-34-97 0 0,-2-3-15 0 0,1-1 0 0 0,-1 0 0 0 0,1 1 0 0 0,0-1-1 0 0,1 0 1 0 0,-1 0 0 0 0,1 0 0 0 0,0 0 0 0 0,0 0-1 0 0,0 0 1 0 0,0 0 0 0 0,1-1 0 0 0,3 6 0 0 0,-2-7 3 0 0,-1-1-2 0 0,-3-2-5 0 0,1 1-1 0 0,-1 0 0 0 0,1-1 0 0 0,-1 1 0 0 0,1 0 1 0 0,-1-1-1 0 0,1 1 0 0 0,-1-1 0 0 0,0 1 0 0 0,1-1 0 0 0,-1 1 1 0 0,0-1-1 0 0,1 1 0 0 0,-1-1 0 0 0,0 1 0 0 0,0-1 1 0 0,1 1-1 0 0,-1-1 0 0 0,0 1 0 0 0,0-1 0 0 0,0 0 1 0 0,0 1-1 0 0,0-1 0 0 0,0 1 0 0 0,0-2 0 0 0,-1-14 4 0 0,1 14-3 0 0,-1-7-1 0 0,0 0 0 0 0,0 1 0 0 0,-1-1 0 0 0,0 0 0 0 0,0 1 0 0 0,-1-1 0 0 0,0 1 0 0 0,-1 0 0 0 0,-7-13 0 0 0,8 18 0 0 0,0 0 0 0 0,0 2 0 0 0,1 2 0 0 0,1 0 0 0 0,0 0 0 0 0,0 1 0 0 0,1-1 0 0 0,-1 1 0 0 0,1-1 0 0 0,-1 1 0 0 0,1-1 0 0 0,0 1 0 0 0,-1-1 0 0 0,1 1 0 0 0,0-1 0 0 0,0 1 0 0 0,0-1 0 0 0,0 1 0 0 0,1-1 0 0 0,-1 1 0 0 0,0-1 0 0 0,1 3 0 0 0,0-1 0 0 0,2 22 0 0 0,1 1 0 0 0,1 0 0 0 0,10 29 0 0 0,-13-52 0 0 0,0 0 0 0 0,-1-5 0 0 0,0 0 0 0 0,0 1 0 0 0,-1-1 0 0 0,1 0 0 0 0,0 0 0 0 0,-1 0 0 0 0,1 1 0 0 0,-1-1 0 0 0,0-4 0 0 0,0 6 0 0 0,2-10-155 0 0,-2 0 0 0 0,1 1-1 0 0,-1-1 1 0 0,-1 0 0 0 0,0 0 0 0 0,0 1 0 0 0,-1-1 0 0 0,0 0 0 0 0,-1 1 0 0 0,0 0 0 0 0,0 0 0 0 0,-7-13 0 0 0,10 22 153 0 0,0-1 1 0 0,0 1 0 0 0,0 0-1 0 0,0-1 1 0 0,0 1 0 0 0,0 0-1 0 0,-1 0 1 0 0,1-1 0 0 0,0 1-1 0 0,0 0 1 0 0,0 0 0 0 0,0-1-1 0 0,0 1 1 0 0,0 0 0 0 0,0 0-1 0 0,-1-1 1 0 0,1 1-1 0 0,0 0 1 0 0,0 0 0 0 0,0 0-1 0 0,-1-1 1 0 0,1 1 0 0 0,0 0-1 0 0,0 0 1 0 0,-1 0 0 0 0,1 0-1 0 0,0-1 1 0 0,0 1 0 0 0,-1 0-1 0 0,1 0 1 0 0,0 0 0 0 0,0 0-1 0 0,-1 0 1 0 0,1 0 0 0 0,0 0-1 0 0,0 0 1 0 0,-1 0 0 0 0,1 0-1 0 0,0 0 1 0 0,-1 0-1 0 0,1 14-98 0 0,8 20-40 0 0,-4-24 126 0 0,0 1 1 0 0,1-2-1 0 0,10 18 1 0 0,-12-23 8 0 0,-1 0 0 0 0,1-1 0 0 0,0 1-1 0 0,-1-1 1 0 0,2 0 0 0 0,-1 0 0 0 0,0 0 0 0 0,0 0 0 0 0,1 0 0 0 0,0-1 0 0 0,0 0 0 0 0,4 3 0 0 0,-8-5 2 0 0,1 0-1 0 0,-1 0 1 0 0,0 0 0 0 0,0 0 0 0 0,0 0 0 0 0,0 0 0 0 0,1 0 0 0 0,-1 0-1 0 0,0 0 1 0 0,0 0 0 0 0,0 1 0 0 0,1-1 0 0 0,-1 0 0 0 0,0 0 0 0 0,0-1-1 0 0,0 1 1 0 0,1 0 0 0 0,-1 0 0 0 0,0 0 0 0 0,0 0 0 0 0,0 0 0 0 0,1 0-1 0 0,-1 0 1 0 0,0 0 0 0 0,0 0 0 0 0,0 0 0 0 0,0 0 0 0 0,1 0-1 0 0,-1-1 1 0 0,0 1 0 0 0,0 0 0 0 0,0 0 0 0 0,0 0 0 0 0,0 0 0 0 0,1 0-1 0 0,-1-1 1 0 0,0 1 0 0 0,0 0 0 0 0,0 0 0 0 0,0 0 0 0 0,0-1 0 0 0,0 1-1 0 0,0 0 1 0 0,0 0 0 0 0,0-1 0 0 0,-2-12-57 0 0,-8-13 31 0 0,9 23 24 0 0,1 2 3 0 0,-1 0 1 0 0,1 0 0 0 0,0 0-1 0 0,-1 0 1 0 0,1 1 0 0 0,0-1-1 0 0,-1 0 1 0 0,1 0-1 0 0,-1 0 1 0 0,0 0 0 0 0,1 1-1 0 0,-1-1 1 0 0,0 0 0 0 0,1 1-1 0 0,-1-1 1 0 0,0 0-1 0 0,0 1 1 0 0,0-1 0 0 0,1 1-1 0 0,-1-1 1 0 0,0 1-1 0 0,-2-1 1 0 0,0-1 0 0 0,0 1 1 0 0,1 1 0 0 0,1 2 0 0 0,1 1 0 0 0,1-1 0 0 0,0 0 0 0 0,-1 0 0 0 0,1 0 0 0 0,0 0 0 0 0,0 0 0 0 0,0-1 0 0 0,0 1 0 0 0,0 0 0 0 0,1 0 0 0 0,-1-1 0 0 0,0 1 0 0 0,4 2 0 0 0,-3-1 0 0 0,0-1 0 0 0,0 0 0 0 0,1 1 0 0 0,-1-1 0 0 0,0 0 0 0 0,1 0 0 0 0,-1 0 0 0 0,1 0 0 0 0,0-1 0 0 0,0 1 0 0 0,-1-1 0 0 0,1 1 0 0 0,0-1 0 0 0,0 0 0 0 0,0 0 0 0 0,0-1 0 0 0,0 1 0 0 0,1-1 0 0 0,-1 1 0 0 0,0-1 0 0 0,0 0 0 0 0,0 0 0 0 0,0 0 0 0 0,1-1 0 0 0,-1 1 0 0 0,0-1 0 0 0,5-1 0 0 0,-5 0 0 0 0,0 0 0 0 0,-3 1 0 0 0,0 0 0 0 0,0 1 0 0 0,1-1 0 0 0,-1 0 0 0 0,0 0 0 0 0,0 0 0 0 0,0 0 0 0 0,0 1 0 0 0,0-1 0 0 0,0 0 0 0 0,0 0 0 0 0,0 0 0 0 0,0 0 0 0 0,-1 1 0 0 0,1-1 0 0 0,0 0 0 0 0,0 0 0 0 0,-1 1 0 0 0,1-1 0 0 0,0 0 0 0 0,-1 0 0 0 0,1 1 0 0 0,-2-2 0 0 0,-12-16 0 0 0,11 15 0 0 0,-34-39 676 0 0,-44-40 697 0 0,84 84-1297 0 0,1 0 0 0 0,-1 0 0 0 0,0 0 1 0 0,-1 0-1 0 0,1 0 0 0 0,4 6 0 0 0,-3-5-10 0 0,4 4 28 0 0,1 0 1 0 0,-1-1 0 0 0,1-1 0 0 0,15 8-1 0 0,-19-10-58 0 0,-1-1 0 0 0,1-1 0 0 0,0 1 0 0 0,0 0 0 0 0,1-1 0 0 0,-1 0-1 0 0,0 0 1 0 0,0-1 0 0 0,0 0 0 0 0,1 0 0 0 0,4 0 0 0 0,-9 0-30 0 0,-1 0 0 0 0,0 0-1 0 0,0 0 1 0 0,1 0 0 0 0,-1 0 0 0 0,0 0 0 0 0,0 0 0 0 0,1-1 0 0 0,-1 1 0 0 0,0 0 0 0 0,0 0 0 0 0,1 0 0 0 0,-1 0 0 0 0,0 0 0 0 0,0 0 0 0 0,0-1-1 0 0,0 1 1 0 0,1 0 0 0 0,-1 0 0 0 0,0 0 0 0 0,0-1 0 0 0,0 1 0 0 0,0 0 0 0 0,0 0 0 0 0,1 0 0 0 0,-1-1 0 0 0,0 1 0 0 0,0 0 0 0 0,0 0 0 0 0,0-1 0 0 0,0 1-1 0 0,0 0 1 0 0,0 0 0 0 0,0-1 0 0 0,0 1 0 0 0,0 0 0 0 0,0 0 0 0 0,0 0 0 0 0,0-1 0 0 0,0 1 0 0 0,-7-14 111 0 0,-13-10 19 0 0,11 15-92 0 0,-1 0 1 0 0,0 1 0 0 0,0 0 0 0 0,-1 1-1 0 0,0 0 1 0 0,-18-9 0 0 0,29 16-38 0 0,0 1-1 0 0,1 0-5 0 0,0 1-1 0 0,0 0 1 0 0,0-1-1 0 0,0 1 1 0 0,0-1-1 0 0,1 0 1 0 0,-1 1-1 0 0,0-1 1 0 0,1 0-1 0 0,-1 0 1 0 0,1 0 0 0 0,0 0-1 0 0,-1 0 1 0 0,1 0-1 0 0,0-1 1 0 0,2 2-1 0 0,0 0 1 0 0,9 5 50 0 0,0-1 0 0 0,0 0 0 0 0,1-1 0 0 0,24 7 1 0 0,-38-12-49 0 0,0 0 0 0 0,0 0 0 0 0,0 0 1 0 0,0 0-1 0 0,0 0 0 0 0,0-1 1 0 0,0 1-1 0 0,0 0 0 0 0,0 0 1 0 0,0 0-1 0 0,0 0 0 0 0,0 0 0 0 0,0 0 1 0 0,0 0-1 0 0,0 0 0 0 0,0 0 1 0 0,0 0-1 0 0,0-1 0 0 0,0 1 0 0 0,0 0 1 0 0,0 0-1 0 0,0 0 0 0 0,0 0 1 0 0,0 0-1 0 0,0 0 0 0 0,0 0 0 0 0,0 0 1 0 0,0 0-1 0 0,1 0 0 0 0,-1 0 1 0 0,0 0-1 0 0,0 0 0 0 0,0 0 0 0 0,0 0 1 0 0,0-1-1 0 0,0 1 0 0 0,0 0 1 0 0,0 0-1 0 0,0 0 0 0 0,0 0 0 0 0,1 0 1 0 0,-1 0-1 0 0,0 0 0 0 0,0 0 1 0 0,0 0-1 0 0,0 0 0 0 0,0 0 0 0 0,0 0 1 0 0,0 0-1 0 0,0 0 0 0 0,0 1 1 0 0,0-1-1 0 0,1 0 0 0 0,-1 0 1 0 0,0 0-1 0 0,0 0 0 0 0,0 0 0 0 0,0 0 1 0 0,-10-8 80 0 0,-15-7 95 0 0,12 9 33 0 0,0 0 1 0 0,0 0 0 0 0,-1 1-1 0 0,-25-5 1 0 0,39 10-188 0 0,2 2-14 0 0,-1-1 0 0 0,1 1 0 0 0,0-1 1 0 0,0 0-1 0 0,1 0 0 0 0,-1 0 0 0 0,0 0 0 0 0,0 0 1 0 0,1 0-1 0 0,-1-1 0 0 0,3 1 0 0 0,32 8 110 0 0,-14-6 209 0 0,0-2 0 0 0,28-1 0 0 0,-22 0-160 0 0,22-5 763 0 0,-32 2-513 0 0,1 1-1 0 0,22 1 0 0 0,92 7-475 0 0,-133-6 48 0 0,-1 0 8 0 0,-1 0 0 0 0,1 0 0 0 0,0 0 0 0 0,0 0 0 0 0,0 0-1 0 0,0 0 1 0 0,0 1 0 0 0,0-1 0 0 0,0 0 0 0 0,0 0 0 0 0,0 0-1 0 0,0 0 1 0 0,0 0 0 0 0,0 0 0 0 0,0 0 0 0 0,0 0-1 0 0,0 0 1 0 0,0 0 0 0 0,0 0 0 0 0,0 1 0 0 0,0-1 0 0 0,0 0-1 0 0,0 0 1 0 0,0 0 0 0 0,0 0 0 0 0,0 0 0 0 0,1 0-1 0 0,-1 0 1 0 0,0 0 0 0 0,0 0 0 0 0,0 0 0 0 0,0 0 0 0 0,0 0-1 0 0,0 0 1 0 0,0 1 0 0 0,0-1 0 0 0,0 0 0 0 0,0 0 0 0 0,0 0-1 0 0,0 0 1 0 0,0 0 0 0 0,0 0 0 0 0,1 0 0 0 0,-1 0-1 0 0,0 0 1 0 0,0 0 0 0 0,0 0 0 0 0,0 0 0 0 0,0 0 0 0 0,0 0-1 0 0,0 0 1 0 0,0 0 0 0 0,0 0 0 0 0,0 0 0 0 0,0 0 0 0 0,1 0-1 0 0,-1 0 1 0 0,0 0 0 0 0,0 0 0 0 0,25 1-46 0 0,-21-1 46 0 0,97 3 0 0 0,-97-3 0 0 0,-1 1 0 0 0,1-1 0 0 0,-1 0 0 0 0,0 1 0 0 0,1-1 0 0 0,-1 0 0 0 0,0 1 0 0 0,0-1 0 0 0,0 0 0 0 0,0 0 0 0 0,1 0 0 0 0,124 0 1650 0 0,-125 0-1645 0 0,30 0-4 0 0,0 0-1 0 0,51-8 0 0 0,-7 3 0 0 0,-29 4 0 0 0,-29 1 0 0 0,33-3 0 0 0,-39 1-245 0 0,-1 2-1 0 0,1-1 0 0 0,13 2 0 0 0,-8 0-226 0 0,34-3-1 0 0,-37 0 473 0 0,6 1 0 0 0,30 1 0 0 0,-48 0 0 0 0,3-1 0 0 0,-7 1 0 0 0,31-3 0 0 0,-9 2 0 0 0,56 0 0 0 0,-74 1 0 0 0,67 5 842 0 0,76-3 0 0 0,-86-2-590 0 0,-27-1-252 0 0,70 4 0 0 0,161 7 0 0 0,-87-17 0 0 0,-50 2 0 0 0,-71 1 0 0 0,99 6 0 0 0,-67 1 0 0 0,-58-4 0 0 0,38 5 0 0 0,-28 0 0 0 0,74-5 0 0 0,-42 0 0 0 0,276-6 0 0 0,-231 5 0 0 0,-65 1 0 0 0,-31-1 0 0 0,-1 1 0 0 0,1 2 0 0 0,27 3 0 0 0,-27-1 0 0 0,0-1 0 0 0,-1 0 0 0 0,1-2 0 0 0,41-4 0 0 0,-45 2 0 0 0,-1 1 0 0 0,0 1 0 0 0,1 0 0 0 0,17 3 0 0 0,13 0 0 0 0,108 2 8 0 0,-54-4-8 0 0,0 0 0 0 0,18-5 0 0 0,-89 3-8 0 0,-21 0 8 0 0,-6 1 0 0 0,-1 0 0 0 0,1 0 0 0 0,0 0 0 0 0,-1 1 0 0 0,1-1 0 0 0,0 1 0 0 0,-1 0 0 0 0,1-1 0 0 0,-1 1 0 0 0,1 0 0 0 0,-1 0 0 0 0,0 1 0 0 0,1-1 0 0 0,-1 0 0 0 0,0 1 0 0 0,0-1 0 0 0,3 4 0 0 0,-2-3 0 0 0,-2 1 0 0 0,1-1 0 0 0,-1 0 0 0 0,0 1 0 0 0,0 1 0 0 0,0-1 0 0 0,1 1 0 0 0,-1-1 0 0 0,0 1 0 0 0,0-1 0 0 0,0 1 0 0 0,0-3 1 0 0,0 0-1 0 0,-1 0 0 0 0,1 0 1 0 0,-1 1-1 0 0,0-1 0 0 0,1 0 1 0 0,-1 1-1 0 0,0-1 0 0 0,0 0 1 0 0,0 1-1 0 0,0-1 0 0 0,0 0 1 0 0,0 3-1 0 0,-2 33 3 0 0,2-35-3 0 0,0 1 0 0 0,0 0 0 0 0,0 0 0 0 0,0 0 0 0 0,0-1 0 0 0,0 1 0 0 0,0 0 0 0 0,0-1 0 0 0,0 0 0 0 0,0 0 0 0 0,0 0 0 0 0,0 1 0 0 0,-1-1 0 0 0,1 1 0 0 0,-1 0 0 0 0,0 0 0 0 0,-1-1 0 0 0,1 1 0 0 0,-1-1 0 0 0,0 1 0 0 0,-1-1 0 0 0,1 0 0 0 0,-1 0 0 0 0,1 0 0 0 0,-1-1 0 0 0,0 1 0 0 0,1-1 0 0 0,-1 0 0 0 0,1 0-1 0 0,1 0-4 0 0,-1 0 3 0 0,0-1 2 0 0,-1 2 0 0 0,1-1 0 0 0,0 1 0 0 0,0-1 0 0 0,0 0 2 0 0,1-1 3 0 0,-1 0-4 0 0,0 1-1 0 0,0-1 0 0 0,0 0 0 0 0,0 0 0 0 0,-1 0 0 0 0,1 0 0 0 0,-1 1-2 0 0,-9-9-4 0 0,10 5 6 0 0,0 1 0 0 0,0-1 0 0 0,-2-2 0 0 0,1-1 0 0 0,-1 0 0 0 0,1 0 0 0 0,1-1 0 0 0,-1 1 0 0 0,1-1 0 0 0,-2-8 0 0 0,-8-20 0 0 0,11 30 0 0 0,1 4 0 0 0,0 0 0 0 0,0-1 0 0 0,-1 1 0 0 0,1 0 0 0 0,0 0 0 0 0,-1 0 0 0 0,1 0 0 0 0,-1 0 0 0 0,1 0 0 0 0,-1-1 0 0 0,0 1 0 0 0,1 1 0 0 0,-1-1 0 0 0,-1-2 0 0 0,-1 1 0 0 0,1 2 0 0 0,2 2 0 0 0,-1 0 0 0 0,1-1 0 0 0,-1 1 0 0 0,1 0 0 0 0,0 0 0 0 0,0 0 0 0 0,-1 0 0 0 0,1-1 0 0 0,1 1 0 0 0,-1 0 0 0 0,0 0 0 0 0,1 2 0 0 0,-1 0 0 0 0,1 2-157 0 0,0 1-1 0 0,0 0 1 0 0,0 0-1 0 0,1 0 0 0 0,0-1 1 0 0,1 1-1 0 0,-1-1 1 0 0,1 1-1 0 0,5 6 0 0 0,-8-13-150 0 0,1-1 288 0 0,-1 1-1 0 0,1-1 1 0 0,-1 1-1 0 0,1-1 1 0 0,-1 0-1 0 0,1 1 1 0 0,-1-1-1 0 0,0 0 1 0 0,0 1-1 0 0,1-1 1 0 0,-1 0-1 0 0,0 1 1 0 0,0-1 0 0 0,0 0-1 0 0,1 0 1 0 0,-1 1-1 0 0,0-1 1 0 0,0 0-1 0 0,0 0 1 0 0,0 1-1 0 0,-1-1 1 0 0,1 0-1 0 0,0 0 1 0 0,0 1-1 0 0,0-1 1 0 0,-1 0 0 0 0,1 0-1 0 0,-5-24-138 0 0,4 23 157 0 0,1 1-1 0 0,-1-1 0 0 0,1 1 1 0 0,-1-1-1 0 0,1 1 0 0 0,-1-1 0 0 0,0 1 1 0 0,0 0-1 0 0,0-1 0 0 0,0 1 0 0 0,0 0 1 0 0,0 0-1 0 0,0 0 0 0 0,0 0 0 0 0,-1 0 1 0 0,1 0-1 0 0,0 0 0 0 0,-1 0 1 0 0,1 0-1 0 0,0 0 0 0 0,-1 1 0 0 0,1-1 1 0 0,-1 1-1 0 0,1-1 0 0 0,-1 1 0 0 0,0-1 1 0 0,1 1-1 0 0,-1 0 0 0 0,1 0 0 0 0,-1 0 1 0 0,0 0-1 0 0,1 0 0 0 0,-1 0 1 0 0,-1 1-1 0 0,1-1 3 0 0,1 1 0 0 0,0-1 0 0 0,0 1 1 0 0,-1 0-1 0 0,1-1 0 0 0,0 1 0 0 0,0 0 0 0 0,0 0 1 0 0,0 0-1 0 0,0 0 0 0 0,0 0 0 0 0,0 0 0 0 0,0 0 1 0 0,0 0-1 0 0,0 0 0 0 0,0 1 0 0 0,1-1 0 0 0,-1 0 1 0 0,1 1-1 0 0,-1-1 0 0 0,1 0 0 0 0,-1 1 0 0 0,1-1 1 0 0,0 0-1 0 0,0 1 0 0 0,-1-1 0 0 0,1 1 0 0 0,0-1 1 0 0,0 0-1 0 0,0 1 0 0 0,1-1 0 0 0,-1 1 0 0 0,0-1 1 0 0,0 0-1 0 0,1 1 0 0 0,-1-1 0 0 0,1 0 0 0 0,1 3 1 0 0,-2-2-1 0 0,2 3 0 0 0,0-1 0 0 0,0 1 0 0 0,0 0 0 0 0,0-1 0 0 0,6 8 0 0 0,-7-11 0 0 0,0 0 0 0 0,0 0 0 0 0,-1 0 0 0 0,1 0 0 0 0,0-1 0 0 0,0 1 0 0 0,0 0 0 0 0,0 0 0 0 0,0-1 0 0 0,0 1 0 0 0,1-1 0 0 0,-1 1 0 0 0,0-1 0 0 0,0 1 0 0 0,0-1 0 0 0,0 0 0 0 0,1 1 0 0 0,-1-1 0 0 0,0 0 0 0 0,0 0 0 0 0,0 0 0 0 0,1 0 0 0 0,-1 0 0 0 0,0 0 0 0 0,0-1 0 0 0,1 1 0 0 0,-1 0 0 0 0,0 0 0 0 0,0-1 0 0 0,0 1 0 0 0,0-1 0 0 0,1 1 0 0 0,1-2 0 0 0,0-1 0 0 0,0 0 0 0 0,-3 2 0 0 0,1 0 0 0 0,-1 0 0 0 0,1 0 0 0 0,-1 0 0 0 0,1 0 0 0 0,-1 0 0 0 0,0 0 0 0 0,1 0 0 0 0,-1 0 0 0 0,0 0 0 0 0,0 0 0 0 0,0 0 0 0 0,0 0 0 0 0,0 0 0 0 0,0-1 0 0 0,0 1 0 0 0,0 0 0 0 0,-1-1 0 0 0,0 0 0 0 0,1 0 0 0 0,-1 0 0 0 0,0 0 0 0 0,-1 0 0 0 0,1 1 0 0 0,0-1 0 0 0,0 0 0 0 0,-1 1 0 0 0,1-1 0 0 0,-1 1 0 0 0,0-1 0 0 0,-2-1 0 0 0,2 2 0 0 0,0 0 0 0 0,2 3 0 0 0,0 0 0 0 0,1-1 0 0 0,-1 1 0 0 0,0 0 0 0 0,1-1 0 0 0,0 1 0 0 0,-1 0 0 0 0,1-1 0 0 0,0 1 0 0 0,0-1 0 0 0,1 3 0 0 0,-2-4 0 0 0,5 9 0 0 0,-4-6 0 0 0,0-1 0 0 0,1 1 0 0 0,-1-1 0 0 0,0 0 0 0 0,1 0 0 0 0,0 0 0 0 0,-1 0 0 0 0,1 0 0 0 0,0 0 0 0 0,0 0 0 0 0,0 0 0 0 0,0-1 0 0 0,1 1 0 0 0,2 1 0 0 0,-1-1 0 0 0,0-1 0 0 0,0 1 0 0 0,18 3 0 0 0,-19-5 0 0 0,0 0 0 0 0,0 0 0 0 0,-1 0 0 0 0,0 0 0 0 0,1 0 0 0 0,-1 0 0 0 0,0-1 0 0 0,1 1 0 0 0,-1 0 0 0 0,0 0 0 0 0,1 0 0 0 0,-1 0 0 0 0,0 0 0 0 0,1 0 0 0 0,-1 1 0 0 0,-4 0 0 0 0,0-1 0 0 0,0 1 0 0 0,-1-1 0 0 0,0 0 0 0 0,0 1 0 0 0,-2 1 0 0 0,3-2 0 0 0,-25-3-1 0 0,24 2 2 0 0,0 1-1 0 0,1-1 0 0 0,-1 1 0 0 0,1 1 0 0 0,-1 0 0 0 0,1 1 0 0 0,1 0 0 0 0,1 1 0 0 0,0-1 1 0 0,0-1 4 0 0,0 0-3 0 0,2 2-2 0 0,0-1 0 0 0,1 0 0 0 0,-1-1 0 0 0,1 1 0 0 0,0-1 0 0 0,0 2 0 0 0,9 1-8 0 0,-11-4 8 0 0,-3 0 0 0 0,0-1 0 0 0,-1 0 0 0 0,0-1 0 0 0,-1 1 0 0 0,1 0 0 0 0,0 0 0 0 0,0 0 0 0 0,0 0 0 0 0,0-1 0 0 0,0 2 0 0 0,0-2 0 0 0,1 0 0 0 0,0 0 0 0 0,0-1 0 0 0,0 1 0 0 0,1-1 0 0 0,-1 0 0 0 0,2 1 0 0 0,-1-1 0 0 0,-1 1 0 0 0,1 0 0 0 0,0-1 0 0 0,-1 1 0 0 0,1-1 0 0 0,-1 1 0 0 0,1 0 0 0 0,-1-1 0 0 0,1 1 0 0 0,-1 0 0 0 0,0-1 0 0 0,-1 1 0 0 0,1 0 0 0 0,0 1 0 0 0,-1 0 0 0 0,1 0 0 0 0,-1-1 0 0 0,1 1 0 0 0,-2-1 0 0 0,-11-5 0 0 0,-2 0 0 0 0,1 1 0 0 0,0 1 0 0 0,-1 0 0 0 0,0 1 0 0 0,0 1 0 0 0,-19-1 0 0 0,-66-13 0 0 0,100 17 0 0 0,2 2 0 0 0,1 1 0 0 0,0-1 0 0 0,0 1 0 0 0,0-1 0 0 0,0 1 0 0 0,1-1 0 0 0,-1 0 0 0 0,1 0 0 0 0,0 0 0 0 0,-1 0 0 0 0,1 0 0 0 0,0 0 0 0 0,0 0 0 0 0,1 0 0 0 0,2 1 0 0 0,-3-1 0 0 0,2 1 0 0 0,0 0 0 0 0,1 0 0 0 0,-1-1 0 0 0,1 1 0 0 0,-1-1 0 0 0,6 1 0 0 0,-8-2 0 0 0,0 0 0 0 0,-1-1 0 0 0,1 1 0 0 0,0-1 0 0 0,0 0 0 0 0,0 1 0 0 0,0-1 0 0 0,0 0 0 0 0,0 0 0 0 0,0 0 0 0 0,0 0 0 0 0,0-1 0 0 0,0 1 0 0 0,0-1 0 0 0,0 1 0 0 0,0-1 0 0 0,0 1 0 0 0,-1-1 0 0 0,4-2 0 0 0,-2 0 0 0 0,-2 2 0 0 0,0 1 0 0 0,-1-1 0 0 0,1 0 0 0 0,-1 0 0 0 0,0 1 0 0 0,1-1 0 0 0,-1 0 0 0 0,1 0 0 0 0,-1 0 0 0 0,0 0 0 0 0,0 0 0 0 0,0 0 0 0 0,1 1 0 0 0,-1-1 0 0 0,0 0 0 0 0,0 0 0 0 0,0 0 0 0 0,0 0 0 0 0,-1 0 0 0 0,1 0 0 0 0,0 0 0 0 0,0 0 0 0 0,0 1 0 0 0,-1-1 0 0 0,1 0 0 0 0,-1 0 0 0 0,1 0 0 0 0,0 1 0 0 0,-1-1 0 0 0,1 0 0 0 0,-1 0 0 0 0,0 1 0 0 0,1-1 0 0 0,-1 0 0 0 0,0 0 0 0 0,-25-18 0 0 0,24 18 0 0 0,0-1 0 0 0,1 2 0 0 0,0-1 0 0 0,0 0 0 0 0,0 1 0 0 0,0-1 0 0 0,0 1 0 0 0,0-1 0 0 0,0 1 0 0 0,0 0 0 0 0,0-1 0 0 0,0 1 0 0 0,0 0 0 0 0,0 0 0 0 0,0-1 0 0 0,0 1 0 0 0,0 0 0 0 0,0 0 0 0 0,0 0 0 0 0,-2 1 0 0 0,2-1 0 0 0,1 0 0 0 0,0 0 0 0 0,-1 1 0 0 0,1-1 0 0 0,0 0 0 0 0,-1 0 0 0 0,1 1 0 0 0,0-1 0 0 0,0 0 0 0 0,-1 1 0 0 0,1-1 0 0 0,0 0 0 0 0,0 1 0 0 0,0-1 0 0 0,-1 0 0 0 0,1 1 0 0 0,0-1 0 0 0,0 0 0 0 0,0 1 0 0 0,0-1 0 0 0,0 1 0 0 0,0-1 0 0 0,0 1 0 0 0,0-1 0 0 0,0 0 0 0 0,0 1 0 0 0,0-1 0 0 0,0 1 0 0 0,0-1 0 0 0,0 0 0 0 0,0 1 0 0 0,0-1 0 0 0,0 1 0 0 0,0-1 0 0 0,0 0 0 0 0,1 1 0 0 0,-1-1 0 0 0,0 0 0 0 0,1 1 0 0 0,7 14 0 0 0,-7-14 0 0 0,3 3 0 0 0,-1 0 0 0 0,1 0 0 0 0,0-1 0 0 0,1 1 0 0 0,-1-1 0 0 0,0 0 0 0 0,1 0 0 0 0,0 0 0 0 0,0-1 0 0 0,10 4 0 0 0,-14-5 0 0 0,1 0 0 0 0,0-1 0 0 0,0 1 0 0 0,0-1 0 0 0,0 0 0 0 0,0 1 0 0 0,0-1 0 0 0,0 0 0 0 0,0 0 0 0 0,0-1 0 0 0,0 1 0 0 0,0 0 0 0 0,0-1 0 0 0,2 0 0 0 0,-2 1 0 0 0,-1-1 0 0 0,0 0 0 0 0,0 0 0 0 0,0 1 0 0 0,0-1 0 0 0,0 0 0 0 0,0 0 0 0 0,0 0 0 0 0,0 0 0 0 0,0 0 0 0 0,-1 0 0 0 0,1-1 0 0 0,0 1 0 0 0,-1 0 0 0 0,1 0 0 0 0,-1-1 0 0 0,1 1 0 0 0,-1 0 0 0 0,1 0 0 0 0,-1-1 0 0 0,0 1 0 0 0,0 0 0 0 0,0-3 0 0 0,1 1 0 0 0,-1 0 0 0 0,0-1 0 0 0,0 1 0 0 0,-1 0 0 0 0,1-1 0 0 0,-1 1 0 0 0,1 0 0 0 0,-1 0 0 0 0,-2-5 0 0 0,3 7 0 0 0,-1-1 0 0 0,0 1 0 0 0,1 0 0 0 0,-1-1 0 0 0,0 1 0 0 0,0-1 0 0 0,0 1 0 0 0,0 0 0 0 0,0 0 0 0 0,0 0 0 0 0,0 0 0 0 0,-1 0 0 0 0,1 0 0 0 0,0 0 0 0 0,-1 0 0 0 0,1 0 0 0 0,0 0 0 0 0,-1 1 0 0 0,1-1 0 0 0,-1 0 0 0 0,-2 0 0 0 0,2 1 0 0 0,1 1 0 0 0,1-1 0 0 0,-1 0 0 0 0,1 0 0 0 0,-1 1 0 0 0,1-1 0 0 0,-1 0 0 0 0,1 1 0 0 0,0-1 0 0 0,-1 1 0 0 0,1-1 0 0 0,-1 0 0 0 0,1 1 0 0 0,0-1 0 0 0,0 1 0 0 0,-1-1 0 0 0,1 1 0 0 0,0-1 0 0 0,0 1 0 0 0,-1-1 0 0 0,1 1 0 0 0,0 0 0 0 0,0-1 0 0 0,0 1 0 0 0,0-1 0 0 0,0 1 0 0 0,0-1 0 0 0,0 1 0 0 0,0 0 0 0 0,0-1 0 0 0,0 1 0 0 0,0-1 0 0 0,0 2 0 0 0,3 15 0 0 0,0-9-198 0 0,0-1 1 0 0,1 0 0 0 0,-1 0 0 0 0,1 0 0 0 0,7 9-1 0 0,-10-14 103 0 0,1 0 0 0 0,0 0-1 0 0,0 0 1 0 0,0 0 0 0 0,0 0-1 0 0,0-1 1 0 0,0 1 0 0 0,5 2-1 0 0,-6-4 75 0 0,0 1 0 0 0,0-1-1 0 0,0 0 1 0 0,0 0 0 0 0,0 1 0 0 0,-1-1 0 0 0,1 0-1 0 0,0 0 1 0 0,0 0 0 0 0,0 0 0 0 0,0 0-1 0 0,0 0 1 0 0,0 0 0 0 0,0-1 0 0 0,0 1 0 0 0,0 0-1 0 0,0 0 1 0 0,0-1 0 0 0,-1 1 0 0 0,1-1-1 0 0,0 1 1 0 0,0 0 0 0 0,0-1 0 0 0,0 0-1 0 0,0 0 1 0 0,0 1 8 0 0,-1-1-1 0 0,1 1 1 0 0,-1 0-1 0 0,1-1 1 0 0,-1 1-1 0 0,1-1 1 0 0,-1 1-1 0 0,1-1 1 0 0,-1 0-1 0 0,0 1 1 0 0,1-1-1 0 0,-1 1 1 0 0,0-1-1 0 0,1 0 1 0 0,-1 1-1 0 0,0-1 1 0 0,0 0-1 0 0,1 1 1 0 0,-1-1-1 0 0,0 0 1 0 0,0 1-1 0 0,0-1 1 0 0,0 0-1 0 0,0 1 1 0 0,0-1-1 0 0,0 0 1 0 0,0 1 0 0 0,0-1-1 0 0,-1-1 1 0 0,0 1 5 0 0,0-1 0 0 0,0 1 1 0 0,0-1-1 0 0,0 1 0 0 0,0 0 1 0 0,0 0-1 0 0,0-1 1 0 0,-1 1-1 0 0,1 0 0 0 0,-1 0 1 0 0,-2-1-1 0 0,-1-2 32 0 0,-1 2 0 0 0,0-1 0 0 0,-1 0 0 0 0,1 1 0 0 0,-9-2 0 0 0,-130-9 218 0 0,128 10-242 0 0,-33-10 0 0 0,39 10 0 0 0,-1-1 0 0 0,1 2 0 0 0,-1-1 0 0 0,0 2 0 0 0,0-1 0 0 0,-15 1 0 0 0,25 1 0 0 0,1 0 0 0 0,-1 0 0 0 0,1 1 0 0 0,0-1 0 0 0,-1 0 0 0 0,1 1 0 0 0,0-1 0 0 0,-1 0 0 0 0,1 1 0 0 0,0-1 0 0 0,0 1 0 0 0,-1 0 0 0 0,1-1 0 0 0,0 1 0 0 0,0 0 0 0 0,0 0 0 0 0,0 0 0 0 0,-1 1 0 0 0,2-1 0 0 0,-1 0 0 0 0,1-1 0 0 0,-1 1 0 0 0,1 0 0 0 0,0 0 0 0 0,0 0 0 0 0,-1 0 0 0 0,1 0 0 0 0,0 0 0 0 0,0 0 0 0 0,0 0 0 0 0,0 0 0 0 0,0-1 0 0 0,0 1 0 0 0,0 0 0 0 0,1 0 0 0 0,-1 0 0 0 0,0 0 0 0 0,1 2 0 0 0,1 0 0 0 0,0 1 0 0 0,0-1 0 0 0,0 1 0 0 0,0-1 0 0 0,1 0 0 0 0,-1 1 0 0 0,1-1 0 0 0,0-1 0 0 0,0 1 0 0 0,4 3 0 0 0,-3-4 0 0 0,0 1 1 0 0,0-1-1 0 0,1-1 1 0 0,-1 1-1 0 0,0-1 1 0 0,1 1-1 0 0,6 0 1 0 0,-10-2-1 0 0,0 1 0 0 0,0-1 0 0 0,0 0 0 0 0,0 0 0 0 0,0 0 0 0 0,0 1 0 0 0,0-1 0 0 0,0 0 1 0 0,0 0-1 0 0,0-1 0 0 0,0 1 0 0 0,0 0 0 0 0,0 0 0 0 0,0 0 0 0 0,0-1 0 0 0,0 1 0 0 0,0 0 0 0 0,0-1 1 0 0,0 1-1 0 0,0-1 0 0 0,0 1 0 0 0,0-1 0 0 0,0 0 0 0 0,0 1 0 0 0,-1-1 0 0 0,1 0 0 0 0,0 0 1 0 0,0 1-1 0 0,-1-1 0 0 0,1 0 0 0 0,-1 0 0 0 0,1 0 0 0 0,-1 0 0 0 0,1 0 0 0 0,-1 0 0 0 0,1 0 0 0 0,-1-1 1 0 0,0 0-2 0 0,0 0 1 0 0,0 0 0 0 0,0 0 0 0 0,-1 1 0 0 0,1-1 0 0 0,-1 0-1 0 0,0 1 1 0 0,1-1 0 0 0,-1 0 0 0 0,0 1 0 0 0,0-1 0 0 0,0 1 0 0 0,0-1-1 0 0,0 1 1 0 0,0 0 0 0 0,0-1 0 0 0,-1 1 0 0 0,1 0 0 0 0,0 0-1 0 0,-1 0 1 0 0,1 0 0 0 0,-1 0 0 0 0,1 0 0 0 0,-4-1 0 0 0,-2-2-1 0 0,0 1 0 0 0,0 0 0 0 0,-1 0 0 0 0,-8-2 1 0 0,-28-2 0 0 0,42 7 0 0 0,1 0 0 0 0,-1 0 0 0 0,0-1 0 0 0,0 2 0 0 0,0-1 0 0 0,0 0 0 0 0,0 0 0 0 0,0 1 0 0 0,1-1 0 0 0,-1 1 0 0 0,0-1 0 0 0,0 1 0 0 0,0 0 0 0 0,1-1 0 0 0,-1 1 0 0 0,0 0 0 0 0,1 0 0 0 0,-1 1 0 0 0,1-1 0 0 0,-3 2 0 0 0,4-1 0 0 0,-1-1 0 0 0,1 0 0 0 0,0 0 0 0 0,-1 1 0 0 0,1-1 0 0 0,0 0 0 0 0,0 0 0 0 0,0 1 0 0 0,0-1 0 0 0,0 0 0 0 0,0 0 0 0 0,1 1 0 0 0,-1-1 0 0 0,0 0 0 0 0,0 0 0 0 0,1 1 0 0 0,-1-1 0 0 0,1 0 0 0 0,-1 0 0 0 0,1 0 0 0 0,0 0 0 0 0,-1 0 0 0 0,1 0 0 0 0,0 0 0 0 0,0 0 0 0 0,0 0 0 0 0,0 0 0 0 0,0 0 0 0 0,0 0 0 0 0,0 0 0 0 0,1 0 0 0 0,3 3 0 0 0,-1 0 0 0 0,1-1 0 0 0,0 1 0 0 0,1-1 0 0 0,6 3 0 0 0,-11-6 0 0 0,0 1 0 0 0,-1-1 0 0 0,1 1 0 0 0,0-1 0 0 0,0 0 0 0 0,0 1 0 0 0,0-1 0 0 0,0 0 0 0 0,0 0 0 0 0,0 0 0 0 0,0 1 0 0 0,0-1 0 0 0,0 0 0 0 0,0 0 0 0 0,0 0 0 0 0,0-1 0 0 0,0 1 0 0 0,0 0 0 0 0,0 0 0 0 0,0 0 0 0 0,0-1 0 0 0,0 1 0 0 0,0-1 0 0 0,-1 1 0 0 0,1 0 0 0 0,0-1 0 0 0,0 0 0 0 0,0 1 0 0 0,1-2 0 0 0,-2 1 0 0 0,1 1 0 0 0,-1-1 0 0 0,0 1 0 0 0,1-1 0 0 0,-1 0 0 0 0,0 1 0 0 0,0-1 0 0 0,0 1 0 0 0,1-1 0 0 0,-1 0 0 0 0,0 1 0 0 0,0-1 0 0 0,0 0 0 0 0,0 1 0 0 0,0-1 0 0 0,0 0 0 0 0,0 1 0 0 0,0-1 0 0 0,-1 0 0 0 0,1 1 0 0 0,0-1 0 0 0,0 1 0 0 0,0-1 0 0 0,-1 0 0 0 0,1 1 0 0 0,0-1 0 0 0,-1 1 0 0 0,1-1 0 0 0,0 1 0 0 0,-1-1 0 0 0,1 1 0 0 0,-1-1 0 0 0,1 1 0 0 0,-1-1 0 0 0,1 1 0 0 0,-1 0 0 0 0,0-1 0 0 0,-19-12 0 0 0,20 12 0 0 0,-13-4 0 0 0,-1-1 0 0 0,1 1 1 0 0,-1 1-1 0 0,0 0 1 0 0,0 1-1 0 0,-19-1 1 0 0,-89-1 3 0 0,72 4-3 0 0,-108 1-5 0 0,-57-3 0 0 0,1-10 4 0 0,47 11 0 0 0,90 3 0 0 0,-99 5 2733 0 0,117-3-2185 0 0,-295-13 714 0 0,197 1-630 0 0,36 6-396 0 0,-192 20 0 0 0,262-14-228 0 0,-58-2 0 0 0,46-2-8 0 0,-125 0 0 0 0,-6-5-8 0 0,122 0 8 0 0,-106 4 0 0 0,109 3 1 0 0,42-2 3 0 0,-51 6-1 0 0,59-3-3 0 0,0-1 0 0 0,-30-3 0 0 0,31 1 0 0 0,-1 1 0 0 0,-34 4 0 0 0,0 2-4 0 0,-86-1 0 0 0,71-9 4 0 0,43 2 0 0 0,-38 1 0 0 0,60 1 1 0 0,-1 0 0 0 0,1 0-1 0 0,0 0 1 0 0,0 1-1 0 0,0-1 1 0 0,0 1-1 0 0,0 0 1 0 0,0 0 0 0 0,0 0-1 0 0,0 0 1 0 0,0 1-1 0 0,0-1 1 0 0,-4 4-1 0 0,3-2 0 0 0,1 0 0 0 0,0 0 0 0 0,1-1 0 0 0,0 1 0 0 0,1-1 0 0 0,0 1 0 0 0,0-1 0 0 0,1 1 0 0 0,0-1 0 0 0,0 1 0 0 0,0-1 0 0 0,0 1 0 0 0,0-1 0 0 0,0 0 0 0 0,0 1 0 0 0,0-1 0 0 0,0 0 0 0 0,0 1 0 0 0,0 0-1 0 0,0-1-4 0 0,0 0 3 0 0,0 0 2 0 0,1 0 0 0 0,0 1 0 0 0,1-1 0 0 0,1 0 0 0 0,0 0 0 0 0,-1-1 0 0 0,0 0 0 0 0,1 1 0 0 0,-1 0 0 0 0,0-1 0 0 0,1 1 0 0 0,-1-1 0 0 0,0 0 0 0 0,1 0 0 0 0,0 0 0 0 0,0-1 0 0 0,0 0 0 0 0,0 1 0 0 0,0 0 0 0 0,0 0 0 0 0,0 0 0 0 0,0-1 0 0 0,0 1 0 0 0,39 3 7 0 0,-39-4-12 0 0,0 1 3 0 0,0-1 2 0 0,0 0 0 0 0,1 0 0 0 0,-1 0 0 0 0,73 1 0 0 0,70 10 8 0 0,-89-13-12 0 0,95-16 0 0 0,-83 10 8 0 0,123 1 0 0 0,53 6-4 0 0,-2 1 0 0 0,-95-5 0 0 0,165-1 0 0 0,-162 5-8 0 0,11-8 15 0 0,60 0-14 0 0,-188 7 7 0 0,53 4 0 0 0,-22 0 0 0 0,173 2 0 0 0,-61 7 7 0 0,-108-5-6 0 0,68-7-1 0 0,-55-1 0 0 0,158-1 0 0 0,-16 2-384 0 0,-21 4 392 0 0,-63 8-8 0 0,-115-8-1 0 0,0 0-1 0 0,0-2 1 0 0,0-1-1 0 0,31-3 0 0 0,-47 1 17 0 0,15-2 272 0 0,1 2-1 0 0,0 0 0 0 0,26 1 0 0 0,-49 1-286 0 0,2 1 0 0 0,-1-1 0 0 0,1 0 0 0 0,7 0 1 0 0,1 1 4 0 0,20 3-3 0 0,-29-4-2 0 0,0 1 0 0 0,0-1 0 0 0,-1 1 0 0 0,0 0 0 0 0,1 0 0 0 0,-1 0 0 0 0,0 0 0 0 0,1 0 0 0 0,-1-1 0 0 0,1 2 0 0 0,-1-1 0 0 0,0 1 0 0 0,0 1 0 0 0,0-1 0 0 0,-1 0 0 0 0,0 0 0 0 0,-1 1 0 0 0,0-1 0 0 0,0 0 0 0 0,0 1 0 0 0,-1-1 0 0 0,-2 0 0 0 0,1-1 0 0 0,0 0 0 0 0,-1-1 0 0 0,0 0 0 0 0,-1 0 0 0 0,1 0 0 0 0,-1 0-1 0 0,1 0-4 0 0,-1 0 3 0 0,1 0 2 0 0,0 0 0 0 0,-1 0 0 0 0,1 0 0 0 0,0 0 0 0 0,-1 0 0 0 0,1 0 0 0 0,-1 0 0 0 0,1-1 0 0 0,-3 1 0 0 0,7 1 0 0 0,-2 1 0 0 0,-24-6 0 0 0,22 3 0 0 0,-1 0 0 0 0,1 1 0 0 0,-1-1 0 0 0,1 0 0 0 0,1 0 0 0 0,-1 1 0 0 0,0-1 0 0 0,1 1 0 0 0,-1-1 0 0 0,1 1 0 0 0,-1-1 0 0 0,0 1 0 0 0,0 0 2 0 0,-1 0 3 0 0,-37-10-12 0 0,38 10 7 0 0,0 0 0 0 0,0 0 0 0 0,-1 0 0 0 0,1-1 0 0 0,0 1 0 0 0,0 0 0 0 0,0-1 0 0 0,0 1 0 0 0,0 0 0 0 0,0 0 0 0 0,1 0 0 0 0,-1 0 0 0 0,1 0 0 0 0,-1 0 0 0 0,1 0 0 0 0,-1 0 0 0 0,1 0 0 0 0,-1 0 0 0 0,1 0 0 0 0,-1 0 0 0 0,1 0 0 0 0,0 0 0 0 0,-1 0 0 0 0,1 0 0 0 0,0 0 0 0 0,-1 0 0 0 0,1 0 0 0 0,0 0 0 0 0,0 0 0 0 0,-1 0 0 0 0,1 1 0 0 0,-1-1 0 0 0,1 0 0 0 0,0 0 0 0 0,-1 0 0 0 0,0 0 0 0 0,0 0 0 0 0,0 0 0 0 0,1 0 0 0 0,-1 0 0 0 0,0 0 0 0 0,1 0 0 0 0,-1 0 0 0 0,1 0 0 0 0,0-1 0 0 0,-1 1 0 0 0,1 0 0 0 0,-1 0 2 0 0,1 0 3 0 0,-1 0-4 0 0,1 0-1 0 0,-1 0 0 0 0,0 0 0 0 0,0 0 0 0 0,0-1 0 0 0,-1 1 0 0 0,1 0 0 0 0,-1 0 0 0 0,1 0 0 0 0,-1-1 0 0 0,1 1 0 0 0,-47-2-8 0 0,46 2 8 0 0,1 0 0 0 0,-1 0 0 0 0,1-1 0 0 0,-1 1 0 0 0,1-1 0 0 0,-1 1 0 0 0,1 0 0 0 0,-18-2 0 0 0,-111 3 0 0 0,51 1 0 0 0,-55-5 0 0 0,-59 1 8 0 0,-228-3-16 0 0,216 10 8 0 0,-11-12 0 0 0,27 2 0 0 0,166 5 0 0 0,-32 3 0 0 0,-7 1 0 0 0,-97 3 0 0 0,-34-3 0 0 0,173-4 0 0 0,-48 4 0 0 0,67-4 0 0 0,-1 1 0 0 0,0-1 0 0 0,1 0 0 0 0,-1 1 0 0 0,1-1 0 0 0,-1 0 0 0 0,1 0 0 0 0,-1 0 0 0 0,1 0 0 0 0,-1 0 0 0 0,1 0 0 0 0,-1 0 0 0 0,-26 1 0 0 0,27 0 0 0 0,0 0 0 0 0,-1 0 0 0 0,1 0 0 0 0,-1 0 0 0 0,1 0 0 0 0,-1 0 0 0 0,1 0 0 0 0,-1 0 0 0 0,-1 1 0 0 0,8-2 0 0 0,-39 4 0 0 0,33-4 0 0 0,1 0 0 0 0,-1 0 0 0 0,0 1 0 0 0,0 0 0 0 0,1-1 0 0 0,-1 0 0 0 0,1 0 0 0 0,-1 1 0 0 0,1-1 0 0 0,-1 0 0 0 0,1 0 0 0 0,-1 0 0 0 0,0 0 0 0 0,0 0 0 0 0,1 0 0 0 0,-1 0 0 0 0,0 0 0 0 0,0 1 0 0 0,0-1 0 0 0,0 0 0 0 0,0 0 0 0 0,0 0 0 0 0,1 1 0 0 0,0-1 0 0 0,-1 0 0 0 0,0 1 0 0 0,0-1 0 0 0,0 0 0 0 0,0 0 0 0 0,0 0 0 0 0,0 0 0 0 0,-1 1 0 0 0,1-1 0 0 0,0 0 0 0 0,0 0 0 0 0,-1 0 0 0 0,1 0 0 0 0,1 0 0 0 0,-1 0 0 0 0,0 0 0 0 0,-1 0 0 0 0,1 0 0 0 0,1 0 0 0 0,-2-1 0 0 0,1 1 0 0 0,1 0 0 0 0,-1 0 0 0 0,0 0 0 0 0,1 0 0 0 0,-1 0 0 0 0,1 0 0 0 0,-1 0 0 0 0,1 0 0 0 0,0 1 0 0 0,0-1 0 0 0,-1 0 0 0 0,1 0 0 0 0,-1 0 0 0 0,1 0 0 0 0,0 1 0 0 0,-1-1 0 0 0,1 0 0 0 0,-1 0 0 0 0,1 0 0 0 0,0 0 0 0 0,-1 0 0 0 0,0 0 0 0 0,1 0 0 0 0,-1 0 0 0 0,0 0 0 0 0,0 1 0 0 0,1-1 0 0 0,0 0 0 0 0,-1 0 0 0 0,1 0 0 0 0,-1 0 0 0 0,1 0 0 0 0,-1 0 0 0 0,1 0 0 0 0,-1 0 0 0 0,1 0 0 0 0,-1 0 0 0 0,1 0 0 0 0,0 0 0 0 0,-1 0 0 0 0,1 0 0 0 0,-1 0 0 0 0,1-1 0 0 0,-1 1 0 0 0,1 0 0 0 0,0 0 0 0 0,-1 0 0 0 0,0 0 0 0 0,0 0 0 0 0,1 0 0 0 0,0 0 0 0 0,-1-1 0 0 0,1 1 0 0 0,-1 0 0 0 0,1 0 0 0 0,-1 0 0 0 0,0 0 0 0 0,1 0 0 0 0,-1 0 0 0 0,1 0 0 0 0,0 0 0 0 0,0 0 0 0 0,-1 0 0 0 0,1 0 0 0 0,0 0 0 0 0,-1-1 0 0 0,1 1 0 0 0,-1 0 0 0 0,0 0 0 0 0,1 0 0 0 0,-1 0 0 0 0,1 0 0 0 0,-1-1 0 0 0,1 0 0 0 0,-1 1 0 0 0,0-1 0 0 0,0 0 0 0 0,1 0 0 0 0,0 0 0 0 0,-1 1 0 0 0,1-1 0 0 0,0 1 0 0 0,-1 0 0 0 0,1-1 0 0 0,0 1 0 0 0,-1 0 0 0 0,0 0 0 0 0,0 0 0 0 0,0-1 0 0 0,0 1 0 0 0,0 0 0 0 0,-1 0 0 0 0,1-1 0 0 0,-1 1 0 0 0,2 0 0 0 0,-2 0 0 0 0,1 0 0 0 0,-1 0 0 0 0,1 0 0 0 0,-1 0 0 0 0,1 1 0 0 0,-1-1 0 0 0,1 0 0 0 0,-1 0 0 0 0,1 1 0 0 0,-1-1 0 0 0,-43 1 0 0 0,44-1 0 0 0,0 0 0 0 0,0 0 0 0 0,0 0 0 0 0,0 0 0 0 0,0 0 0 0 0,-1 0 0 0 0,1 1 0 0 0,0-1 0 0 0,0 0 0 0 0,0 0 0 0 0,-1 1 0 0 0,1 0 0 0 0,0-1 0 0 0,0 1 0 0 0,0-1 0 0 0,-1 0 0 0 0,1 1 0 0 0,0-1 0 0 0,-1 0 0 0 0,1 0 0 0 0,-1 0 0 0 0,1 0 0 0 0,-8 2 0 0 0,-22-1 0 0 0,-10-1 0 0 0,39 0 0 0 0,1 0 0 0 0,-1 0 0 0 0,1 0 0 0 0,0 0 0 0 0,-1 0 0 0 0,1 0 0 0 0,-1-1 0 0 0,-10 0 0 0 0,0 0 0 0 0,0 1 0 0 0,-17 2 0 0 0,20 0 0 0 0,0-2 0 0 0,0 0 0 0 0,0 0 0 0 0,-17-3 0 0 0,2 1 0 0 0,0 0 0 0 0,-31 3 0 0 0,11 0 0 0 0,9-1 0 0 0,-48-7 0 0 0,37 3 0 0 0,33 3 0 0 0,-1 0 0 0 0,-26-6 0 0 0,-11-6 0 0 0,-64-20 0 0 0,98 25 0 0 0,4 2 0 0 0,-1 1 0 0 0,1 0 0 0 0,-30-5 0 0 0,-3 6 0 0 0,45 3 0 0 0,-1 0 0 0 0,0 0 0 0 0,1 0 0 0 0,-1 0 0 0 0,1 0 0 0 0,-1 0 0 0 0,-25-5 0 0 0,17 4 0 0 0,1-1 0 0 0,-1 0 0 0 0,1-1 0 0 0,0 0 0 0 0,-21-12 0 0 0,30 15 0 0 0,-1-1 0 0 0,1 1 2 0 0,-1-1 3 0 0,0 0-4 0 0,0 1-1 0 0,1-1 0 0 0,-1 1 0 0 0,1-1 0 0 0,0 0 0 0 0,0 0 0 0 0,0 0 0 0 0,0-1 0 0 0,0 1 0 0 0,0 0 0 0 0,1-1 0 0 0,-3-1-4 0 0,7 2 2 0 0,10 4 0 0 0,45 12-534 0 0,-30-9 40 0 0,33 1 0 0 0,-57-6 488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5:29.661"/>
    </inkml:context>
    <inkml:brush xml:id="br0">
      <inkml:brushProperty name="width" value="0.1" units="cm"/>
      <inkml:brushProperty name="height" value="0.1" units="cm"/>
      <inkml:brushProperty name="color" value="#0982FB"/>
    </inkml:brush>
  </inkml:definitions>
  <inkml:trace contextRef="#ctx0" brushRef="#br0">1 1 32 0 0,'0'0'7466'0'0,"33"9"-3842"0"0,-27-7-3511 0 0,0 0 0 0 0,0-1 0 0 0,0 0 0 0 0,10 0-1 0 0,22 4 1471 0 0,11 8 29 0 0,-48-13-1575 0 0,21 5 433 0 0,-11-3-260 0 0,-4 0-90 0 0,1 0 1 0 0,-1 0-1 0 0,1 0 0 0 0,13 0 0 0 0,9 1 81 0 0,-27-2-187 0 0,1-1-5 0 0,-1 1-1 0 0,5 2 26 0 0,18 4 83 0 0,-22-6-114 0 0,-1-1 2 0 0,73 9 1347 0 0,-45-5-529 0 0,-7-1-238 0 0,36 0-1 0 0,-34-2-733 0 0,-10 0 0 0 0,1-1 1 0 0,0-1 0 0 0,16-3-1 0 0,-4 4 141 0 0,-25 0 8 0 0,32 1 0 0 0,-32-1 0 0 0,-6 0 0 0 0,-1-1 0 0 0,4 1 0 0 0,38 0 0 0 0,-36 0 0 0 0,1 0 0 0 0,-1 0 0 0 0,1 0 0 0 0,-1 0 0 0 0,1 0 0 0 0,-1 0 0 0 0,1 0 0 0 0,-1 0 0 0 0,156 2 1416 0 0,-7-5-1424 0 0,-143 3 8 0 0,11-1 0 0 0,0 0 0 0 0,24-5 0 0 0,-36 5 0 0 0,-4 0 0 0 0,0 1 0 0 0,0 0 0 0 0,0 0 0 0 0,0-1 0 0 0,-1 1 0 0 0,117 2 0 0 0,-117-2 0 0 0,1 0 0 0 0,-1 0 0 0 0,0 0 0 0 0,0 0 2 0 0,1 0 3 0 0,0 0-4 0 0,-1 0-1 0 0,1 0 0 0 0,63-2 0 0 0,-48 0 0 0 0,-17 1 0 0 0,3-1 0 0 0,30 4 0 0 0,-32-1 0 0 0,1-1 0 0 0,1 2-1 0 0,-7-2-2 0 0,28-1-1 0 0,5 3 4 0 0,-15-1 0 0 0,-4 1 0 0 0,0-1 0 0 0,0 0 0 0 0,21-2 0 0 0,-29 1 0 0 0,-1 0 0 0 0,0 1 0 0 0,1-1 0 0 0,-1 1 0 0 0,1-1 0 0 0,-1 0 0 0 0,1 0 0 0 0,44 1 0 0 0,-13-2 0 0 0,35 2 0 0 0,-43 0 0 0 0,59-3 0 0 0,-83 1 0 0 0,1 0 0 0 0,-1 0 0 0 0,1 1 0 0 0,0-1 0 0 0,0 0 0 0 0,66-1 0 0 0,-35 1 0 0 0,-18 1 0 0 0,1 0 0 0 0,18 3 0 0 0,-25-1 0 0 0,7 1 0 0 0,-1-1 0 0 0,34 0 0 0 0,-47-2 0 0 0,-1 0 0 0 0,65 2 0 0 0,12 0 0 0 0,-76-1 0 0 0,-1-1 0 0 0,38 3 0 0 0,-31-2 0 0 0,0 0 0 0 0,0-1 0 0 0,-1 0 0 0 0,18-3 0 0 0,-24 3 0 0 0,6 0 0 0 0,-1 1 0 0 0,1-2 0 0 0,-1 1 0 0 0,1-1 0 0 0,8-2 0 0 0,-14 3 0 0 0,0-1 0 0 0,89-4 0 0 0,-88 5 0 0 0,0 0 0 0 0,0 0 0 0 0,21-1 0 0 0,0 1 0 0 0,-24 0 0 0 0,40-3 0 0 0,27 2 0 0 0,-65 1 0 0 0,0 0 0 0 0,0 0 0 0 0,0 0 0 0 0,1 0 0 0 0,-1-1 0 0 0,0 1 0 0 0,1 0 0 0 0,-1 0 0 0 0,1 0 0 0 0,-1 0 0 0 0,0-1 0 0 0,1 1 0 0 0,-1 0 0 0 0,1 0 0 0 0,-1 0 0 0 0,1 0 0 0 0,-1 0 0 0 0,1 0 0 0 0,43-2 0 0 0,-43 2 0 0 0,0 0 0 0 0,0 0 0 0 0,-1-1 0 0 0,3 2 0 0 0,-7 0 0 0 0,29-4 0 0 0,-26 3 0 0 0,1-1 0 0 0,0 1 0 0 0,-1-1 0 0 0,1 1 0 0 0,0-1 0 0 0,1 1 0 0 0,-1 0 0 0 0,21 0 2 0 0,-16 0-2 0 0,0 0 1 0 0,-1-1 0 0 0,1 0 0 0 0,0 0-1 0 0,-1-1 1 0 0,0 0 0 0 0,1-1 0 0 0,8-3-1 0 0,-7 2 0 0 0,-7 3 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6T09:15:45.936"/>
    </inkml:context>
    <inkml:brush xml:id="br0">
      <inkml:brushProperty name="width" value="0.1" units="cm"/>
      <inkml:brushProperty name="height" value="0.1" units="cm"/>
      <inkml:brushProperty name="color" value="#E71224"/>
    </inkml:brush>
  </inkml:definitions>
  <inkml:trace contextRef="#ctx0" brushRef="#br0">0 1 24575,'0'0'0,"0"0"0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6T09:15:48.453"/>
    </inkml:context>
    <inkml:brush xml:id="br0">
      <inkml:brushProperty name="width" value="0.1" units="cm"/>
      <inkml:brushProperty name="height" value="0.1" units="cm"/>
      <inkml:brushProperty name="color" value="#E71224"/>
    </inkml:brush>
  </inkml:definitions>
  <inkml:trace contextRef="#ctx0" brushRef="#br0">0 1 24575,'0'0'0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5:49.978"/>
    </inkml:context>
    <inkml:brush xml:id="br0">
      <inkml:brushProperty name="width" value="0.1" units="cm"/>
      <inkml:brushProperty name="height" value="0.1" units="cm"/>
      <inkml:brushProperty name="color" value="#E71224"/>
    </inkml:brush>
  </inkml:definitions>
  <inkml:trace contextRef="#ctx0" brushRef="#br0">1 9321 4144 0 0,'0'0'4928'0'0,"8"-6"-4536"0"0,-1 1-392 0 0,111-72 2769 0 0,-78 53-1907 0 0,-1-1 0 0 0,47-41 0 0 0,-39 29-304 0 0,-23 17-250 0 0,-1-1 1 0 0,38-44-1 0 0,32-56 205 0 0,-42 43-451 0 0,-3-3 0 0 0,44-101 0 0 0,-75 147 112 0 0,203-422 602 0 0,-150 324-594 0 0,-16 31-60 0 0,36-77 102 0 0,84-243 0 0 0,-95 211-135 0 0,-24 67-24 0 0,48-129 92 0 0,51-140 148 0 0,24-191 68 0 0,-28-8-56 0 0,-147 599-311 0 0,196-800 266 0 0,-127 520-192 0 0,-55 226-61 0 0,90-412 122 0 0,-107 479-141 0 0,71-412 126 0 0,-14-54-60 0 0,-32 159 19 0 0,10-142-56 0 0,-28 33-9 0 0,-8 304-18 0 0,-8-207-2 0 0,-27-184-166 0 0,34 484 156 0 0,0-6 3 0 0,-1 0-1 0 0,-1 0 0 0 0,-1 1 0 0 0,-1 0 0 0 0,-17-43 1 0 0,20 58 4 0 0,-1 0-1 0 0,1 0 1 0 0,0 0 0 0 0,-2-12 0 0 0,3 9 1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5:51.074"/>
    </inkml:context>
    <inkml:brush xml:id="br0">
      <inkml:brushProperty name="width" value="0.1" units="cm"/>
      <inkml:brushProperty name="height" value="0.1" units="cm"/>
      <inkml:brushProperty name="color" value="#E71224"/>
    </inkml:brush>
  </inkml:definitions>
  <inkml:trace contextRef="#ctx0" brushRef="#br0">1 654 4144 0 0,'0'0'7112'0'0,"3"-8"-6520"0"0,6-24 459 0 0,9-61 0 0 0,-2-82 537 0 0,-10 105-1230 0 0,2-16-282 0 0,19-87 0 0 0,-27 169-89 0 0,0 3 11 0 0,0 1 0 0 0,0-1 0 0 0,-1 1 1 0 0,1-1-1 0 0,0 1 0 0 0,0-1 0 0 0,0 1 0 0 0,0-1 0 0 0,0 1 1 0 0,0-1-1 0 0,0 1 0 0 0,0-1 0 0 0,0 1 0 0 0,1-1 0 0 0,-1 1 1 0 0,0-1-1 0 0,0 1 0 0 0,0-1 0 0 0,0 1 0 0 0,1-1 0 0 0,-1 1 1 0 0,0 0-1 0 0,1-1 0 0 0,-1 0 0 0 0,2 2 1 0 0,0-1 0 0 0,0 1-1 0 0,0-1 1 0 0,0 1 0 0 0,0 0-1 0 0,0 0 1 0 0,0 0 0 0 0,-1 0 0 0 0,1 0-1 0 0,0 0 1 0 0,-1 1 0 0 0,1-1 0 0 0,0 1-1 0 0,-1-1 1 0 0,3 3 0 0 0,7 7 0 0 0,4 2 1 0 0,3 4 0 0 0,0-1 0 0 0,25 16 0 0 0,-7-6 0 0 0,184 141 22 0 0,-140-110 132 0 0,-53-40-28 0 0,-8-6-34 0 0,-15-9-47 0 0,1 1 0 0 0,-1-1 0 0 0,0 1 0 0 0,0 0 0 0 0,-1 0 0 0 0,5 5 0 0 0,-6-7 28 0 0,9-1 192 0 0,-2-5-209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6T09:17:50.050"/>
    </inkml:context>
    <inkml:brush xml:id="br0">
      <inkml:brushProperty name="width" value="0.1" units="cm"/>
      <inkml:brushProperty name="height" value="0.1" units="cm"/>
      <inkml:brushProperty name="color" value="#E71224"/>
    </inkml:brush>
  </inkml:definitions>
  <inkml:trace contextRef="#ctx0" brushRef="#br0">0 1 24575,'0'0'0,"0"0"0,0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6:24.464"/>
    </inkml:context>
    <inkml:brush xml:id="br0">
      <inkml:brushProperty name="width" value="0.1" units="cm"/>
      <inkml:brushProperty name="height" value="0.1" units="cm"/>
      <inkml:brushProperty name="color" value="#E4E4E4"/>
    </inkml:brush>
  </inkml:definitions>
  <inkml:trace contextRef="#ctx0" brushRef="#br0">126 43 4008 0 0,'0'0'5000'0'0,"-1"2"-4752"0"0,-1 3-26 0 0,1-1 0 0 0,0 0 0 0 0,0 1 0 0 0,1-1 0 0 0,-1 1 0 0 0,1-1 0 0 0,0 0 0 0 0,0 1 0 0 0,2 7 0 0 0,-2-10-148 0 0,0 0 1 0 0,0 0-1 0 0,0 0 1 0 0,1 0 0 0 0,-1 0-1 0 0,1 0 1 0 0,0 0-1 0 0,-1-1 1 0 0,1 1-1 0 0,0 0 1 0 0,0 0-1 0 0,0 0 1 0 0,1-1 0 0 0,-1 1-1 0 0,0-1 1 0 0,0 1-1 0 0,1-1 1 0 0,-1 1-1 0 0,1-1 1 0 0,0 0-1 0 0,-1 0 1 0 0,1 1 0 0 0,0-1-1 0 0,-1-1 1 0 0,4 2-1 0 0,-4-2-57 0 0,0 1 0 0 0,0-2 0 0 0,0 1 0 0 0,1 0 0 0 0,-1 0 0 0 0,0 0 0 0 0,0 0 0 0 0,0-1 0 0 0,0 1 0 0 0,0 0 1 0 0,0-1-1 0 0,0 1 0 0 0,0-1 0 0 0,0 1 0 0 0,0-1 0 0 0,0 0 0 0 0,0 1 0 0 0,0-1 0 0 0,0 0 0 0 0,0 0 0 0 0,-1 0 0 0 0,1 0 0 0 0,0 1 0 0 0,0-1 0 0 0,-1 0 0 0 0,1 0 0 0 0,-1 0 0 0 0,1 0 0 0 0,-1 0 0 0 0,1-1 0 0 0,-1 1 0 0 0,0 0 0 0 0,0 0 0 0 0,1-2 0 0 0,0-1-30 0 0,0-1 0 0 0,0 1 0 0 0,-1 0-1 0 0,1-1 1 0 0,-1 1 0 0 0,0-1 0 0 0,-1-7 0 0 0,1 9 41 0 0,-1 0 0 0 0,0-1 1 0 0,0 1-1 0 0,-1 0 0 0 0,1 0 0 0 0,-1 0 1 0 0,1 0-1 0 0,-1 1 0 0 0,0-1 0 0 0,0 0 1 0 0,0 1-1 0 0,0-1 0 0 0,-4-2 1 0 0,5 4-15 0 0,0 0 1 0 0,-1 0 0 0 0,1 0 0 0 0,-1 0 0 0 0,1 0 0 0 0,-1 1 0 0 0,0-1 0 0 0,1 0-1 0 0,-1 1 1 0 0,0-1 0 0 0,1 1 0 0 0,-1-1 0 0 0,0 1 0 0 0,1 0 0 0 0,-1 0 0 0 0,0 0 0 0 0,0 0-1 0 0,1 0 1 0 0,-1 0 0 0 0,0 0 0 0 0,0 1 0 0 0,1-1 0 0 0,-1 1 0 0 0,0-1 0 0 0,-2 2 0 0 0,3-1-3 0 0,-1 0 1 0 0,1 1 0 0 0,0-1-1 0 0,0 0 1 0 0,0 0 0 0 0,0 1 0 0 0,0-1-1 0 0,1 0 1 0 0,-1 1 0 0 0,0-1 0 0 0,1 1-1 0 0,-1-1 1 0 0,1 1 0 0 0,-1 0 0 0 0,1-1-1 0 0,0 1 1 0 0,-1-1 0 0 0,1 1-1 0 0,0 3 1 0 0,2 30 157 0 0,-2-30-141 0 0,2 1 0 0 0,-1-1 0 0 0,1 0 0 0 0,-1 0 0 0 0,1 0 0 0 0,4 6 0 0 0,-5-9-23 0 0,-1-1 0 0 0,1 0 1 0 0,-1 0-1 0 0,1 0 1 0 0,0 0-1 0 0,-1 0 0 0 0,1 0 1 0 0,0 0-1 0 0,0 0 0 0 0,0 0 1 0 0,0 0-1 0 0,0 0 0 0 0,0 0 1 0 0,0 0-1 0 0,0-1 0 0 0,0 1 1 0 0,0 0-1 0 0,0-1 1 0 0,1 1-1 0 0,-1-1 0 0 0,0 0 1 0 0,0 1-1 0 0,1-1 0 0 0,-1 0 1 0 0,0 0-1 0 0,0 1 0 0 0,1-1 1 0 0,-1 0-1 0 0,0 0 0 0 0,1-1 1 0 0,1 1-1 0 0,-1-1-3 0 0,0 0 1 0 0,-1 0-1 0 0,1 0 0 0 0,0 0 0 0 0,-1-1 1 0 0,1 1-1 0 0,-1 0 0 0 0,0-1 0 0 0,1 1 0 0 0,-1-1 1 0 0,0 1-1 0 0,0-1 0 0 0,0 0 0 0 0,0 0 1 0 0,0 1-1 0 0,0-1 0 0 0,-1 0 0 0 0,1 0 1 0 0,0 0-1 0 0,-1 0 0 0 0,0 0 0 0 0,1 0 0 0 0,-1 0 1 0 0,0 0-1 0 0,0 0 0 0 0,0 0 0 0 0,0 0 1 0 0,-1-3-1 0 0,1 2 2 0 0,-1-1 1 0 0,1 0 0 0 0,-1 1-1 0 0,0-1 1 0 0,0 1-1 0 0,0-1 1 0 0,-1 1-1 0 0,1 0 1 0 0,-1-1 0 0 0,0 1-1 0 0,1 0 1 0 0,-2 0-1 0 0,1 0 1 0 0,-4-4 0 0 0,3 5-6 0 0,0 0 0 0 0,0 0 0 0 0,0 0 1 0 0,0 0-1 0 0,0 0 0 0 0,0 1 1 0 0,-1-1-1 0 0,1 1 0 0 0,0 0 0 0 0,-1 0 1 0 0,1 1-1 0 0,-1-1 0 0 0,-5 0 1 0 0,8 1-1 0 0,-1 0 0 0 0,1 1 0 0 0,-1-1 0 0 0,1 0 0 0 0,0 1 0 0 0,-1-1 0 0 0,1 1 0 0 0,0-1 1 0 0,-1 1-1 0 0,1-1 0 0 0,0 1 0 0 0,0 0 0 0 0,0 0 0 0 0,0 0 0 0 0,-1 0 0 0 0,1 0 0 0 0,0 0 1 0 0,0 0-1 0 0,1 0 0 0 0,-1 0 0 0 0,0 0 0 0 0,0 0 0 0 0,0 0 0 0 0,1 1 0 0 0,-1-1 0 0 0,1 0 1 0 0,-1 1-1 0 0,1-1 0 0 0,0 0 0 0 0,-1 1 0 0 0,1-1 0 0 0,0 1 0 0 0,0-1 0 0 0,0 0 0 0 0,0 3 1 0 0,0 2-1 0 0,0 1 0 0 0,0-1 0 0 0,1 1 0 0 0,0-1 0 0 0,0 1 0 0 0,3 8 0 0 0,-3-12 0 0 0,0-1 0 0 0,0 1 0 0 0,0-1 0 0 0,0 1 0 0 0,0-1 0 0 0,0 1 0 0 0,1-1 0 0 0,-1 0 0 0 0,1 0 0 0 0,0 0 0 0 0,0 0 0 0 0,-1 0 0 0 0,1 0 0 0 0,0 0 0 0 0,1 0 0 0 0,-1-1 0 0 0,4 3 0 0 0,-5-3 0 0 0,0-1 0 0 0,0 0 0 0 0,0 0 0 0 0,0 1 0 0 0,0-1 0 0 0,0 0 0 0 0,0 0 0 0 0,0 0 0 0 0,0 0 0 0 0,0 0 0 0 0,-1 0 0 0 0,1 0 0 0 0,0 0 0 0 0,0-1 0 0 0,0 1 0 0 0,0 0 0 0 0,0 0 0 0 0,0-1 0 0 0,0 1 0 0 0,0-1 0 0 0,-1 1 0 0 0,1 0 0 0 0,0-1 0 0 0,1-1 0 0 0,-1 1 0 0 0,1-1 0 0 0,-1 0 0 0 0,1 0 0 0 0,-1 0 0 0 0,0 0 0 0 0,0 0 0 0 0,0 0 0 0 0,0 0 0 0 0,2-4 0 0 0,-2-1 0 0 0,1 1 0 0 0,-1 0 0 0 0,0 0 0 0 0,0-1 0 0 0,-1 1 0 0 0,-1-11 0 0 0,0 12 0 0 0,0-1 0 0 0,-1 1 0 0 0,0 1 0 0 0,0-1 0 0 0,0 0 0 0 0,0 0 0 0 0,-1 1 0 0 0,0-1 0 0 0,-4-5 0 0 0,6 9 0 0 0,0-1 0 0 0,0 1 0 0 0,-1-1 0 0 0,1 1 0 0 0,0-1 0 0 0,-1 1 0 0 0,1 0 0 0 0,-1 0 0 0 0,1 0 0 0 0,-1 0 0 0 0,1 0 0 0 0,-1 0 0 0 0,0 0 0 0 0,0 0 0 0 0,1 0 0 0 0,-1 1 0 0 0,0-1 0 0 0,0 1 0 0 0,0 0 0 0 0,0-1 0 0 0,0 1 0 0 0,1 0 0 0 0,-1 0 0 0 0,0 0 0 0 0,0 0 0 0 0,0 0 0 0 0,0 1 0 0 0,-2 0 0 0 0,2 0-5 0 0,0 0 0 0 0,1 1 1 0 0,-1-1-1 0 0,1 0 0 0 0,0 1 1 0 0,-1 0-1 0 0,1-1 1 0 0,0 1-1 0 0,0 0 0 0 0,0-1 1 0 0,0 1-1 0 0,0 0 0 0 0,0 0 1 0 0,1 0-1 0 0,-1 0 1 0 0,1 0-1 0 0,-1 0 0 0 0,1 0 1 0 0,0 0-1 0 0,0 0 0 0 0,0 0 1 0 0,0 3-1 0 0,0 5-22 0 0,0 0 0 0 0,1 0 0 0 0,2 12 0 0 0,-1-13 23 0 0,1 1-1 0 0,-1-1 1 0 0,2 0 0 0 0,4 11-1 0 0,-7-18 4 0 0,0 1 0 0 0,0-1 0 0 0,1 0 0 0 0,-1 1 0 0 0,1-1 0 0 0,-1 0 0 0 0,1 0 0 0 0,0 0 0 0 0,0 0 0 0 0,0 0 0 0 0,0 0 0 0 0,0-1 0 0 0,0 1 0 0 0,1-1 0 0 0,-1 1 0 0 0,0-1 0 0 0,1 0 0 0 0,-1 0 1 0 0,6 2-1 0 0,-7-3 1 0 0,-1 0 0 0 0,1 0 0 0 0,-1 0 0 0 0,1 0 0 0 0,0 0 0 0 0,-1 0 0 0 0,1-1 0 0 0,0 1 0 0 0,-1 0 0 0 0,1 0 0 0 0,-1 0 0 0 0,1 0 0 0 0,0-1 0 0 0,-1 1 0 0 0,1 0 0 0 0,-1-1 0 0 0,1 1 0 0 0,-1 0 0 0 0,1-1 0 0 0,-1 1 0 0 0,1-1 0 0 0,-1 1 0 0 0,0-1 0 0 0,1 1 0 0 0,0-1 0 0 0,5-19 0 0 0,-5 13 0 0 0,0 1 0 0 0,-1-1 0 0 0,0 1 0 0 0,-1-9 0 0 0,-1 7 0 0 0,0 1 0 0 0,0-1 0 0 0,-1 1 0 0 0,0 0 0 0 0,-7-12 0 0 0,9 16 0 0 0,0 1 0 0 0,0 0 0 0 0,0 0 0 0 0,0 0 0 0 0,-1 0 0 0 0,1 1 0 0 0,-1-1 0 0 0,0 0 0 0 0,1 0 0 0 0,-1 1 0 0 0,0-1 0 0 0,0 1 0 0 0,0 0 0 0 0,0-1 0 0 0,0 1 0 0 0,0 0 0 0 0,0 0 0 0 0,0 0 0 0 0,-1 1 0 0 0,1-1 0 0 0,0 1 0 0 0,-5-1 0 0 0,6 1 0 0 0,0 0 0 0 0,0 0 0 0 0,0 0 0 0 0,0 1 0 0 0,0-1 0 0 0,0 0 0 0 0,0 1 1 0 0,1-1-1 0 0,-1 1 0 0 0,0-1 0 0 0,0 1 0 0 0,0 0 0 0 0,0-1 0 0 0,1 1 0 0 0,-1 0 1 0 0,0 0-1 0 0,1-1 0 0 0,-1 1 0 0 0,0 0 0 0 0,1 0 0 0 0,-1 0 0 0 0,1 0 0 0 0,0 0 1 0 0,-1 0-1 0 0,1 0 0 0 0,-1 1 0 0 0,-3 26 4 0 0,4-24-3 0 0,0 4-1 0 0,0 0 0 0 0,0 0 0 0 0,1 0 0 0 0,0 0 0 0 0,1 0 0 0 0,-1 0 0 0 0,4 8 0 0 0,-4-13 0 0 0,0 0 0 0 0,0 1 0 0 0,1-1 0 0 0,-1 0 0 0 0,1 0 0 0 0,0 0 0 0 0,0-1 0 0 0,0 1 0 0 0,0 0 0 0 0,0-1 0 0 0,0 1 0 0 0,1-1 0 0 0,0 0 0 0 0,-1 1 0 0 0,1-1 0 0 0,0-1 0 0 0,0 1 0 0 0,0 0 0 0 0,3 1 0 0 0,-5-3 0 0 0,0 0 0 0 0,-1 0 0 0 0,1 1 0 0 0,0-1 0 0 0,-1 0 0 0 0,1 0 0 0 0,0 0 0 0 0,-1 0 0 0 0,1 0 0 0 0,0 0 0 0 0,-1 0 0 0 0,1 0 0 0 0,0 0 0 0 0,-1 0 0 0 0,1-1 0 0 0,-1 1 0 0 0,1 0 0 0 0,0 0 0 0 0,-1-1 0 0 0,1 1 0 0 0,-1 0 0 0 0,1-1 0 0 0,0 1 0 0 0,-1 0 0 0 0,1-1 0 0 0,-1 1 0 0 0,1-2 0 0 0,0 1 0 0 0,0-1 0 0 0,0 1 0 0 0,0-1 0 0 0,0 0 0 0 0,-1 1 0 0 0,1-1 0 0 0,-1 0 0 0 0,1 0 0 0 0,-1 0 0 0 0,1-2 0 0 0,-1-2 0 0 0,0-1 0 0 0,0 0 0 0 0,0 0 0 0 0,-2-10 0 0 0,0 10-43 0 0,0 0 1 0 0,-1 1-1 0 0,1 0 1 0 0,-1 0-1 0 0,0-1 1 0 0,-1 2-1 0 0,-4-7 1 0 0,6 9 10 0 0,0 0 1 0 0,-1-1 0 0 0,1 1 0 0 0,-1 1 0 0 0,0-1 0 0 0,0 0 0 0 0,0 1-1 0 0,-1-1 1 0 0,1 1 0 0 0,0 0 0 0 0,-1 0 0 0 0,0 0 0 0 0,-4-1 0 0 0,8 3-3 0 0,-1 0 1 0 0,0-1 0 0 0,1 1 0 0 0,-1 0 0 0 0,0 0 0 0 0,1 0 0 0 0,-1 0 0 0 0,0 0 0 0 0,1 0 0 0 0,-1 1-1 0 0,0-1 1 0 0,1 0 0 0 0,-1 0 0 0 0,0 0 0 0 0,1 1 0 0 0,-1-1 0 0 0,1 0 0 0 0,-1 1 0 0 0,1-1-1 0 0,-1 0 1 0 0,0 1 0 0 0,1-1 0 0 0,-1 1 0 0 0,1-1 0 0 0,0 0 0 0 0,-1 2 0 0 0,-8 19-296 0 0,5 25 72 0 0,4-46 241 0 0,0 12-76 0 0,1-1 1 0 0,3 21-1 0 0,-4-31 82 0 0,0 1 1 0 0,0 0-1 0 0,1-1 1 0 0,-1 1-1 0 0,0 0 1 0 0,1-1-1 0 0,-1 1 1 0 0,1-1-1 0 0,0 1 1 0 0,-1-1-1 0 0,1 1 1 0 0,0-1-1 0 0,0 0 1 0 0,0 1-1 0 0,0-1 1 0 0,0 0-1 0 0,0 0 1 0 0,0 0-1 0 0,1 1 1 0 0,-1-1-1 0 0,0 0 1 0 0,1-1-1 0 0,-1 1 1 0 0,0 0-1 0 0,1 0 1 0 0,-1-1-1 0 0,1 1 1 0 0,0 0-1 0 0,2 0 1 0 0,-3-2 3 0 0,0 1 1 0 0,0 0-1 0 0,0-1 1 0 0,-1 1 0 0 0,1-1-1 0 0,0 1 1 0 0,0-1 0 0 0,0 1-1 0 0,0-1 1 0 0,0 1-1 0 0,-1-1 1 0 0,1 0 0 0 0,0 0-1 0 0,0 1 1 0 0,-1-1-1 0 0,1 0 1 0 0,-1 0 0 0 0,1 0-1 0 0,-1 0 1 0 0,1 1 0 0 0,-1-1-1 0 0,1 0 1 0 0,-1 0-1 0 0,0 0 1 0 0,0 0 0 0 0,1 0-1 0 0,-1-2 1 0 0,4-28-52 0 0,-5 22 50 0 0,0 0 0 0 0,0-1 0 0 0,-1 1 0 0 0,0 1 1 0 0,-4-12-1 0 0,5 17 6 0 0,0-1 0 0 0,0 1 0 0 0,0-1 0 0 0,-1 1 0 0 0,0 0 0 0 0,0 0 0 0 0,1 0 0 0 0,-2 0 0 0 0,1 0 0 0 0,0 0 0 0 0,-1 0 0 0 0,1 1 0 0 0,-1 0 1 0 0,0-1-1 0 0,-6-3 0 0 0,6 5 1 0 0,-1 2 0 0 0,3 0 0 0 0,-1 0 0 0 0,1 0 0 0 0,-1 0 0 0 0,1 0 0 0 0,0 0 0 0 0,-1 0 0 0 0,1 0 0 0 0,0 0 0 0 0,0 1 0 0 0,0-1 0 0 0,0 1 0 0 0,0-1 0 0 0,0 1 0 0 0,0-1 0 0 0,0 1 0 0 0,1-1 0 0 0,-1 1 0 0 0,1 0 0 0 0,-1-1 0 0 0,1 1 0 0 0,0 0 0 0 0,-1-1 0 0 0,1 3 0 0 0,0 0 0 0 0,-3 5 0 0 0,2 0 0 0 0,-1 1 0 0 0,1-1 0 0 0,1 0 0 0 0,0 1 0 0 0,0-1 0 0 0,1 0 0 0 0,0 1 0 0 0,0-1 0 0 0,1 0 0 0 0,4 13 0 0 0,-4-18 0 0 0,2 0 0 0 0,0-3 0 0 0,-3-2 0 0 0,0 1 0 0 0,0-1 0 0 0,0 0 0 0 0,0 0 0 0 0,-1 0 0 0 0,1 1 0 0 0,0-1 0 0 0,0 0 0 0 0,-1 0 0 0 0,1 0 0 0 0,-1 0 0 0 0,1 0 0 0 0,-1-1 0 0 0,1 1 0 0 0,-1 0 0 0 0,1 0 0 0 0,-1 0 0 0 0,0 0 0 0 0,0 0 0 0 0,0-1 0 0 0,1 1 0 0 0,-1 0 0 0 0,0 0 0 0 0,-1 0 0 0 0,1-2 0 0 0,0 1 0 0 0,2-11 0 0 0,-1 1 1 0 0,-1 0 0 0 0,0-1 0 0 0,0 1-1 0 0,-1 0 1 0 0,-1-1 0 0 0,0 1-1 0 0,-1 0 1 0 0,0 0 0 0 0,-7-16 0 0 0,7 23-1 0 0,1 2 0 0 0,-1 2 0 0 0,2 2 0 0 0,0 1 0 0 0,1-1 0 0 0,-1 0 0 0 0,1 0 0 0 0,-1 0 0 0 0,1 1 0 0 0,0-1 0 0 0,-1 0 0 0 0,1 1 0 0 0,0-1 0 0 0,0 0 0 0 0,0 1 0 0 0,0-1 0 0 0,0 0 0 0 0,0 1 0 0 0,0-1 0 0 0,1 3 0 0 0,0-1 0 0 0,-1 11 0 0 0,1 0 0 0 0,0 0 0 0 0,1 0 0 0 0,1 0 0 0 0,0 0 0 0 0,1-1 0 0 0,0 1 0 0 0,9 17 0 0 0,-10-28 0 0 0,0 1 0 0 0,1-1 0 0 0,-1-3 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6:29.106"/>
    </inkml:context>
    <inkml:brush xml:id="br0">
      <inkml:brushProperty name="width" value="0.1" units="cm"/>
      <inkml:brushProperty name="height" value="0.1" units="cm"/>
      <inkml:brushProperty name="color" value="#E4E4E4"/>
    </inkml:brush>
  </inkml:definitions>
  <inkml:trace contextRef="#ctx0" brushRef="#br0">20 245 32 0 0,'0'-3'1425'0'0,"-1"-18"3652"0"0,-1-16-183 0 0,3 28-4405 0 0,2 14-1885 0 0,9 40 1394 0 0,-7-25 4 0 0,0-1 0 0 0,1 0 0 0 0,17 34 1 0 0,-20-49-3 0 0,1-1 1 0 0,0-2 6 0 0,-3-2-5 0 0,0 0 1 0 0,0 0-1 0 0,0 0 1 0 0,-1 0-1 0 0,1 0 1 0 0,0 0-1 0 0,0 0 0 0 0,-1 0 1 0 0,1-1-1 0 0,-1 1 1 0 0,1 0-1 0 0,-1-1 1 0 0,1 1-1 0 0,-1 0 1 0 0,0-1-1 0 0,0 1 1 0 0,0 0-1 0 0,1-1 1 0 0,-1 1-1 0 0,0 0 1 0 0,-1-3-1 0 0,1 1 24 0 0,1-4 24 0 0,0-1 1 0 0,0 1 0 0 0,-1-1-1 0 0,0 1 1 0 0,-1 0 0 0 0,1-1-1 0 0,-1 1 1 0 0,-1 0 0 0 0,1 0-1 0 0,-1-1 1 0 0,-4-7 0 0 0,6 15-29 0 0,-1 1-14 0 0,0 0 0 0 0,0 0-1 0 0,1 0 1 0 0,-1 0-1 0 0,1 0 1 0 0,-1 0 0 0 0,1 0-1 0 0,-1 0 1 0 0,1 1-1 0 0,-1-1 1 0 0,1 0 0 0 0,0 0-1 0 0,0 0 1 0 0,0 1-1 0 0,0-1 1 0 0,0 0 0 0 0,0 0-1 0 0,0 1 1 0 0,0-1-1 0 0,0 0 1 0 0,0 0 0 0 0,1 2-1 0 0,3 36 10 0 0,7-6-42 0 0,-11-31 17 0 0,1 0 0 0 0,0-1-1 0 0,0 1 1 0 0,0 0-1 0 0,0-1 1 0 0,0 1-1 0 0,0-1 1 0 0,0 1-1 0 0,1-1 1 0 0,-1 1 0 0 0,1-1-1 0 0,-1 0 1 0 0,1 0-1 0 0,-1 0 1 0 0,4 2-1 0 0,-5-3 8 0 0,1 0-1 0 0,0 0 1 0 0,-1 0-1 0 0,1 0 1 0 0,0 0-1 0 0,-1-1 1 0 0,1 1-1 0 0,0 0 1 0 0,-1 0-1 0 0,1 0 1 0 0,0-1-1 0 0,-1 1 1 0 0,1 0-1 0 0,-1 0 1 0 0,1-1-1 0 0,0 1 1 0 0,-1-1-1 0 0,1 1 1 0 0,-1 0-1 0 0,1-1 1 0 0,-1 1-1 0 0,1-1 1 0 0,-1 0-1 0 0,0 1 1 0 0,1-1 0 0 0,-1 1-1 0 0,0-1 1 0 0,1 1-1 0 0,-1-1 1 0 0,0 0-1 0 0,1 1 1 0 0,-1-1-1 0 0,0 0 1 0 0,0 1-1 0 0,0-1 1 0 0,0 0-1 0 0,0 1 1 0 0,0-2-1 0 0,3-26-18 0 0,-9 1 58 0 0,6 26-33 0 0,-1 0 1 0 0,1 0-1 0 0,-1 0 0 0 0,1 0 0 0 0,-1 1 0 0 0,1-1 1 0 0,-1 0-1 0 0,1 0 0 0 0,-1 0 0 0 0,0 0 1 0 0,1 0-1 0 0,-1 1 0 0 0,0-1 0 0 0,0 0 0 0 0,0 1 1 0 0,1-1-1 0 0,-1 0 0 0 0,0 1 0 0 0,0-1 1 0 0,0 1-1 0 0,-1-1 0 0 0,1 1 8 0 0,1 22 101 0 0,3-12-81 0 0,1 0 1 0 0,0 0 0 0 0,8 11-1 0 0,-12-19-25 0 0,1 0 0 0 0,0 0 0 0 0,1-1-1 0 0,-1 1 1 0 0,0-1 0 0 0,0 1 0 0 0,1-1 0 0 0,-1 1-1 0 0,1-1 1 0 0,-1 0 0 0 0,1 0 0 0 0,-1 1 0 0 0,1-1-1 0 0,0 0 1 0 0,0-1 0 0 0,-1 1 0 0 0,1 0 0 0 0,0 0-1 0 0,0-1 1 0 0,0 1 0 0 0,0-1 0 0 0,0 0 0 0 0,0 1-1 0 0,0-1 1 0 0,2 0 0 0 0,-3-1 3 0 0,1 1 0 0 0,-1-1 0 0 0,0 0 0 0 0,0 1 0 0 0,1-1 0 0 0,-1 0-1 0 0,0 0 1 0 0,0 0 0 0 0,0 0 0 0 0,0 0 0 0 0,0 0 0 0 0,0 0 0 0 0,-1 0 0 0 0,1 0 0 0 0,0-1 0 0 0,-1 1 0 0 0,1 0 0 0 0,0 0-1 0 0,-1-1 1 0 0,1 1 0 0 0,-1 0 0 0 0,0-1 0 0 0,0 1 0 0 0,1-1 0 0 0,-1 1 0 0 0,0 0 0 0 0,0-1 0 0 0,0 1 0 0 0,-1-2 0 0 0,2-5 67 0 0,-2 1 0 0 0,1-1 0 0 0,-1 1 0 0 0,-2-8 1 0 0,3 14-61 0 0,0 0 1 0 0,0 0 0 0 0,0 0 0 0 0,0 0 0 0 0,-1 1 0 0 0,1-1 0 0 0,0 0-1 0 0,0 0 1 0 0,-1 0 0 0 0,1 0 0 0 0,-1 1 0 0 0,1-1 0 0 0,0 0-1 0 0,-1 0 1 0 0,0 1 0 0 0,1-1 0 0 0,-1 0 0 0 0,1 1 0 0 0,-1-1 0 0 0,0 0-1 0 0,1 1 1 0 0,-1-1 0 0 0,0 1 0 0 0,0-1 0 0 0,0 1 0 0 0,1 0-1 0 0,-1-1 1 0 0,0 1 0 0 0,0 0 0 0 0,0-1 0 0 0,-1 1 0 0 0,1 0-8 0 0,0 1 1 0 0,0 0 0 0 0,1-1-1 0 0,-1 1 1 0 0,0-1-1 0 0,0 1 1 0 0,1 0 0 0 0,-1 0-1 0 0,1-1 1 0 0,-1 1 0 0 0,0 0-1 0 0,1 0 1 0 0,0 0 0 0 0,-1 0-1 0 0,1 0 1 0 0,-1 0-1 0 0,1 0 1 0 0,0-1 0 0 0,0 1-1 0 0,0 0 1 0 0,-1 0 0 0 0,1 0-1 0 0,0 0 1 0 0,0 0-1 0 0,0 0 1 0 0,1 0 0 0 0,-1 0-1 0 0,0 0 1 0 0,0 1 0 0 0,1 4 1 0 0,0-1 1 0 0,0 0 0 0 0,0 1 0 0 0,0-1 0 0 0,1 0 0 0 0,0 0 0 0 0,3 7 0 0 0,-4-11-16 0 0,-1 1 1 0 0,1-1-1 0 0,0 0 0 0 0,0 0 1 0 0,0 1-1 0 0,-1-1 1 0 0,1 0-1 0 0,0 0 1 0 0,1 0-1 0 0,-1 0 1 0 0,0 0-1 0 0,0 0 1 0 0,0-1-1 0 0,0 1 1 0 0,1 0-1 0 0,-1 0 1 0 0,0-1-1 0 0,1 1 1 0 0,-1-1-1 0 0,1 1 1 0 0,-1-1-1 0 0,0 0 1 0 0,1 0-1 0 0,-1 1 1 0 0,1-1-1 0 0,-1 0 1 0 0,1 0-1 0 0,-1 0 1 0 0,1-1-1 0 0,2 0 1 0 0,-2 1-6 0 0,0-2 6 0 0,0 0 1 0 0,0 0-1 0 0,0 0 0 0 0,-1 0 1 0 0,1 0-1 0 0,0 0 0 0 0,-1-1 0 0 0,0 1 1 0 0,1 0-1 0 0,-1-1 0 0 0,0 1 1 0 0,0-1-1 0 0,0 0 0 0 0,-1 1 1 0 0,1-1-1 0 0,0 0 0 0 0,-1 1 1 0 0,0-1-1 0 0,0-4 0 0 0,0 3 0 0 0,0 0 1 0 0,-1 0-1 0 0,1 0 0 0 0,-1 0 0 0 0,0 0 1 0 0,0 1-1 0 0,-1-1 0 0 0,1 0 0 0 0,-1 1 0 0 0,0-1 1 0 0,0 1-1 0 0,0-1 0 0 0,0 1 0 0 0,-5-5 1 0 0,7 8-1 0 0,0-1 1 0 0,-1 1-1 0 0,1 0 1 0 0,0 0-1 0 0,0 0 1 0 0,0 0-1 0 0,0 0 1 0 0,-1-1 0 0 0,1 1-1 0 0,0 0 1 0 0,0 0-1 0 0,0 0 1 0 0,0 0-1 0 0,-1 0 1 0 0,1 0 0 0 0,0 0-1 0 0,0 0 1 0 0,0 0-1 0 0,-1 0 1 0 0,1 0-1 0 0,0 0 1 0 0,0 0-1 0 0,-1 0 1 0 0,1 0 0 0 0,0 0-1 0 0,0 0 1 0 0,0 0-1 0 0,-1 0 1 0 0,1 0-1 0 0,0 0 1 0 0,0 0-1 0 0,0 1 1 0 0,0-1 0 0 0,-1 0-1 0 0,1 0 1 0 0,0 0-1 0 0,0 0 1 0 0,0 0-1 0 0,0 1 1 0 0,-1-1-1 0 0,1 0 1 0 0,0 0 0 0 0,0 0-1 0 0,0 0 1 0 0,0 1-1 0 0,0-1 1 0 0,0 0-1 0 0,0 0 1 0 0,0 0-1 0 0,0 1 1 0 0,0-1 0 0 0,-1 0-1 0 0,1 0 1 0 0,0 0-1 0 0,0 1 1 0 0,0-1-1 0 0,-2 12-34 0 0,2-12 33 0 0,0 7-3 0 0,0-1 0 0 0,1 1 0 0 0,0 0 0 0 0,0 0 0 0 0,0-1 0 0 0,1 1 0 0 0,3 7 0 0 0,-4-12 4 0 0,-1 0 0 0 0,1 0 0 0 0,-1-1 0 0 0,1 1 0 0 0,0 0 0 0 0,0 0-1 0 0,0-1 1 0 0,0 1 0 0 0,0-1 0 0 0,1 1 0 0 0,-1-1 0 0 0,0 1 0 0 0,1-1 0 0 0,-1 0-1 0 0,1 1 1 0 0,-1-1 0 0 0,1 0 0 0 0,0 0 0 0 0,-1 0 0 0 0,1 0 0 0 0,0-1 0 0 0,0 1-1 0 0,0 0 1 0 0,-1-1 0 0 0,1 1 0 0 0,0-1 0 0 0,0 0 0 0 0,0 0 0 0 0,2 1 0 0 0,-2-2 1 0 0,0 0 0 0 0,-1 1 0 0 0,1-1 0 0 0,-1 0 0 0 0,1 0 0 0 0,-1 0 0 0 0,0 0 0 0 0,1 0 0 0 0,-1-1 0 0 0,0 1 0 0 0,0 0 0 0 0,0 0 0 0 0,0-1 0 0 0,0 1 0 0 0,0-1 0 0 0,0 1 0 0 0,0-1 0 0 0,0 1 0 0 0,-1-1 0 0 0,1 0 0 0 0,-1 1 0 0 0,1-1 0 0 0,-1 0 0 0 0,0 1 0 0 0,1-3 0 0 0,0-2 0 0 0,0 0 0 0 0,-1 0 0 0 0,0 0 0 0 0,0 0 0 0 0,0 0 0 0 0,-1-7 0 0 0,0 9 0 0 0,1 2 0 0 0,0 0 0 0 0,-1 0 0 0 0,1 0 0 0 0,0 1 0 0 0,-1-1 0 0 0,0 0 0 0 0,1 1 0 0 0,-1-1 0 0 0,0 1 0 0 0,0-1 0 0 0,0 1 0 0 0,0-1 0 0 0,0 1 0 0 0,0-1 0 0 0,0 1 0 0 0,-1 0 0 0 0,-1-2 0 0 0,-1 0 0 0 0,-1 2 0 0 0,1 0 0 0 0,3 1 0 0 0,0 1 0 0 0,0-1 0 0 0,1 0 0 0 0,-1 0 0 0 0,0 1 0 0 0,1-1 0 0 0,-1 0 0 0 0,0 1 0 0 0,1-1 0 0 0,-1 1 0 0 0,0-1 0 0 0,1 1 0 0 0,-1-1 0 0 0,1 1 0 0 0,-1-1 0 0 0,1 1 0 0 0,-1-1 0 0 0,1 1 0 0 0,-1 0 0 0 0,1-1 0 0 0,0 1 0 0 0,-1 0 0 0 0,1-1 0 0 0,0 1 0 0 0,0 0 0 0 0,0 0 0 0 0,-1-1 0 0 0,1 1 0 0 0,0 1 0 0 0,1 19 0 0 0,-1-18 0 0 0,1 2 60 0 0,0 1 0 0 0,1-1 0 0 0,-1 0 0 0 0,1 0 0 0 0,0 0 1 0 0,1 0-1 0 0,-1 0 0 0 0,1-1 0 0 0,0 1 0 0 0,5 6 1 0 0,-7-10-47 0 0,-1 0 0 0 0,1 0 0 0 0,0 0 0 0 0,0 0 1 0 0,0 0-1 0 0,0 0 0 0 0,0 0 0 0 0,0-1 0 0 0,0 1 1 0 0,0 0-1 0 0,0-1 0 0 0,0 1 0 0 0,1 0 0 0 0,-1-1 1 0 0,0 1-1 0 0,0-1 0 0 0,1 0 0 0 0,-1 1 1 0 0,0-1-1 0 0,1 0 0 0 0,-1 0 0 0 0,0 0 0 0 0,1 0 1 0 0,-1 0-1 0 0,0 0 0 0 0,0 0 0 0 0,1 0 0 0 0,-1-1 1 0 0,0 1-1 0 0,1 0 0 0 0,-1-1 0 0 0,0 1 0 0 0,0-1 1 0 0,0 0-1 0 0,1 1 0 0 0,-1-1 0 0 0,0 0 0 0 0,0 1 1 0 0,0-1-1 0 0,0 0 0 0 0,0 0 0 0 0,0 0 0 0 0,-1 0 1 0 0,1 0-1 0 0,0 0 0 0 0,0 0 0 0 0,0-2 1 0 0,2-2 5 0 0,-1 1 1 0 0,0 0-1 0 0,0-1 1 0 0,0 0-1 0 0,-1 1 1 0 0,0-1-1 0 0,0 0 1 0 0,0 0-1 0 0,0 0 1 0 0,-1 0-1 0 0,0 0 1 0 0,0 0 0 0 0,0 0-1 0 0,-1-7 1 0 0,0 8-9 0 0,1 0 0 0 0,-1 0 0 0 0,0 0 0 0 0,0 1 0 0 0,0-1 0 0 0,-1 0 0 0 0,1 0 0 0 0,-1 1 0 0 0,0-1 0 0 0,0 1 0 0 0,0-1 0 0 0,0 1 0 0 0,-1 0 0 0 0,1 0 0 0 0,-1 0 0 0 0,0 0 0 0 0,0 0 0 0 0,-4-2 0 0 0,7 4-9 0 0,-1 1 1 0 0,1 0-1 0 0,-1-1 1 0 0,1 1-1 0 0,-1 0 1 0 0,1 0-1 0 0,-1-1 1 0 0,1 1-1 0 0,-1 0 1 0 0,1 0-1 0 0,-1 0 1 0 0,0 0-1 0 0,1-1 1 0 0,-1 1-1 0 0,1 0 1 0 0,-1 0-1 0 0,1 0 1 0 0,-1 0-1 0 0,0 1 1 0 0,1-1-1 0 0,-1 0 1 0 0,1 0-1 0 0,-1 0 1 0 0,1 0-1 0 0,-1 1 1 0 0,1-1-1 0 0,-1 0 1 0 0,1 0-1 0 0,-1 1 1 0 0,1-1-1 0 0,-1 0 1 0 0,0 1-1 0 0,0 0 2 0 0,0 1 1 0 0,1-1-1 0 0,-1 1 1 0 0,0-1-1 0 0,1 1 0 0 0,-1-1 1 0 0,1 1-1 0 0,-1-1 0 0 0,1 1 1 0 0,0-1-1 0 0,-1 4 1 0 0,1 2 17 0 0,0 0 0 0 0,0 0 0 0 0,1 1 0 0 0,1 9 1 0 0,0-13-5 0 0,-1-1 0 0 0,1 1 1 0 0,-1 0-1 0 0,1 0 1 0 0,0-1-1 0 0,1 1 1 0 0,-1-1-1 0 0,1 1 1 0 0,-1-1-1 0 0,6 5 1 0 0,-7-7-16 0 0,0-1 1 0 0,0 1 0 0 0,-1 0-1 0 0,1-1 1 0 0,0 1 0 0 0,0-1-1 0 0,0 0 1 0 0,-1 1 0 0 0,1-1-1 0 0,0 0 1 0 0,0 1 0 0 0,0-1-1 0 0,0 0 1 0 0,0 0 0 0 0,0 0-1 0 0,0 0 1 0 0,0 0 0 0 0,0 0-1 0 0,0 0 1 0 0,1 0 0 0 0,-1-1-3 0 0,0 1 0 0 0,0-1 0 0 0,0 0 0 0 0,1 0 0 0 0,-1 1 0 0 0,0-1 0 0 0,-1 0 0 0 0,1 0 0 0 0,0 0 0 0 0,0 0 0 0 0,0 0 0 0 0,0 0 0 0 0,-1-1 0 0 0,1 1 0 0 0,-1 0 0 0 0,1 0 0 0 0,-1-1 0 0 0,1 1 0 0 0,-1-2 0 0 0,2-4 0 0 0,-1 0 1 0 0,0 0 0 0 0,0 0-1 0 0,-1 0 1 0 0,0 0 0 0 0,0 0 0 0 0,-1 0-1 0 0,0 0 1 0 0,0 0 0 0 0,-4-13 0 0 0,4 15-1 0 0,-1 1 0 0 0,0 0 0 0 0,0 0 0 0 0,0 0 0 0 0,0 0 0 0 0,-1 0 0 0 0,1 0 0 0 0,-4-4 0 0 0,4 7-2 0 0,1-1 0 0 0,-1 1 1 0 0,0-1-1 0 0,0 1 1 0 0,1 0-1 0 0,-1 0 1 0 0,0-1-1 0 0,0 1 1 0 0,0 1-1 0 0,0-1 0 0 0,0 0 1 0 0,0 0-1 0 0,-1 1 1 0 0,1-1-1 0 0,0 1 1 0 0,0 0-1 0 0,-3-1 1 0 0,3 2-2 0 0,1-1 1 0 0,-1 1 0 0 0,0-1 0 0 0,1 1 0 0 0,-1-1 0 0 0,0 1 0 0 0,1 0-1 0 0,-1 0 1 0 0,1 0 0 0 0,-1 0 0 0 0,1 0 0 0 0,0 0 0 0 0,-1 0 0 0 0,1 0 0 0 0,0 0-1 0 0,0 1 1 0 0,0-1 0 0 0,0 0 0 0 0,0 1 0 0 0,0-1 0 0 0,0 1 0 0 0,0 0 0 0 0,1-1-1 0 0,-1 1 1 0 0,0-1 0 0 0,1 1 0 0 0,-1 0 0 0 0,1 0 0 0 0,0-1 0 0 0,0 4 0 0 0,-1-1-1 0 0,0 1 1 0 0,0 0-1 0 0,1 0 1 0 0,0 0 0 0 0,0 0-1 0 0,1 0 1 0 0,-1 0-1 0 0,1 0 1 0 0,2 8 0 0 0,-2-12 0 0 0,-1 1 0 0 0,1 0 0 0 0,0-1 0 0 0,-1 1 0 0 0,1-1 0 0 0,0 1 0 0 0,0-1 0 0 0,0 0 0 0 0,0 1 0 0 0,1-1 0 0 0,-1 0 0 0 0,0 0 0 0 0,1 0 0 0 0,-1 1 0 0 0,3 0 0 0 0,-3-2 0 0 0,0 1 0 0 0,0-1 0 0 0,0 0 0 0 0,0 0 0 0 0,0 0 0 0 0,0 1 0 0 0,0-1 0 0 0,0 0 0 0 0,-1-1 0 0 0,1 1 0 0 0,0 0 0 0 0,0 0 0 0 0,0 0 0 0 0,0 0 0 0 0,0-1 0 0 0,0 1 0 0 0,0 0 0 0 0,0-1 0 0 0,0 1 0 0 0,-1-1 0 0 0,2 0 0 0 0,0-1 0 0 0,1 0 0 0 0,-1 0 0 0 0,0 0 0 0 0,0 0 0 0 0,0-1 0 0 0,-1 1 0 0 0,1-1 0 0 0,0 1 0 0 0,-1-1 0 0 0,0 0 0 0 0,1 1 0 0 0,-1-1 0 0 0,0 0 0 0 0,-1 0 0 0 0,1 0 0 0 0,0-4 0 0 0,0 1 0 0 0,-1 1 0 0 0,0 0 0 0 0,-1 0 0 0 0,1-1 0 0 0,-1 1 0 0 0,0 0 0 0 0,0 0 0 0 0,0 0 0 0 0,-1 0 0 0 0,0 0 0 0 0,-4-8 0 0 0,5 11 0 0 0,-1-1 0 0 0,0 0 0 0 0,0 0 0 0 0,0 1 0 0 0,0-1 0 0 0,0 1 0 0 0,0 0 0 0 0,-1 0 0 0 0,1 0 0 0 0,-1 0 0 0 0,1 0 0 0 0,-1 0 0 0 0,0 1 0 0 0,0-1 0 0 0,0 1 0 0 0,0 0 0 0 0,0-1 0 0 0,0 2 0 0 0,0-1 0 0 0,-4-1 0 0 0,6 2 0 0 0,0 0 0 0 0,0 0 0 0 0,0 0 0 0 0,0 0 0 0 0,0 0 0 0 0,0 0 0 0 0,0 0 0 0 0,0 0 0 0 0,0 1 0 0 0,0-1 0 0 0,0 0 0 0 0,0 1 0 0 0,0-1 0 0 0,0 0 0 0 0,1 1 0 0 0,-1-1 0 0 0,0 1 0 0 0,0 0 0 0 0,0-1 0 0 0,0 1 0 0 0,1 0 0 0 0,-1-1 0 0 0,0 1 0 0 0,1 0 0 0 0,-2 1 0 0 0,1 0 0 0 0,0 1 0 0 0,0-1 0 0 0,0 0 0 0 0,0 1 0 0 0,1-1 0 0 0,-1 1 0 0 0,1-1 0 0 0,-1 1 0 0 0,1-1 0 0 0,0 4 0 0 0,0 0 0 0 0,0 1 0 0 0,1-1 0 0 0,0 1 0 0 0,0-1 0 0 0,0 0 0 0 0,1 0 0 0 0,4 11 0 0 0,-4-15 0 0 0,-1 1 0 0 0,1-1 0 0 0,0 0 0 0 0,-1 0 0 0 0,1 0 0 0 0,0 0 0 0 0,0 0 0 0 0,1-1 0 0 0,-1 1 0 0 0,0-1 0 0 0,3 2 0 0 0,-4-3 0 0 0,-1 1 0 0 0,1-1 0 0 0,0 0 0 0 0,0 1 0 0 0,-1-1 0 0 0,1 0 0 0 0,0 0 0 0 0,0 0 0 0 0,0 0 0 0 0,-1 0 0 0 0,1 0 0 0 0,0 0 0 0 0,0 0 0 0 0,0 0 0 0 0,-1 0 0 0 0,1-1 0 0 0,0 1 0 0 0,0 0 0 0 0,-1 0 0 0 0,1-1 0 0 0,0 1 0 0 0,0 0 0 0 0,-1-1 0 0 0,1 1 0 0 0,0-1 0 0 0,-1 1 0 0 0,1-1 0 0 0,-1 1 0 0 0,1-1 0 0 0,0 0 0 0 0,-1 1 0 0 0,1-1 0 0 0,-1 0 0 0 0,0 1 0 0 0,1-1 0 0 0,-1 0 0 0 0,0 1 0 0 0,1-1 0 0 0,-1 0 0 0 0,0 0 0 0 0,0 0 0 0 0,1 1 0 0 0,-1-1 0 0 0,0 0 0 0 0,0-1 0 0 0,1-3 0 0 0,-1-1 0 0 0,1 1 0 0 0,-1 0 0 0 0,0-1 0 0 0,0 1 0 0 0,0-1 0 0 0,-1 1 0 0 0,0 0 0 0 0,0 0 0 0 0,0-1 0 0 0,-1 1 0 0 0,0 0 0 0 0,0 0 0 0 0,0 0 0 0 0,-4-5 0 0 0,4 6 0 0 0,0 0 0 0 0,0 1 0 0 0,-1-1 0 0 0,1 1 0 0 0,-1 0 0 0 0,0-1 0 0 0,0 1 0 0 0,0 1 0 0 0,-1-1 0 0 0,1 0 0 0 0,-1 1 0 0 0,0 0 0 0 0,1-1 0 0 0,-1 2 0 0 0,0-1 0 0 0,0 0 0 0 0,0 1 0 0 0,0 0 0 0 0,-7-2 0 0 0,9 3 0 0 0,1 0 0 0 0,-1 1 0 0 0,0-1 0 0 0,0 0 0 0 0,0 1 0 0 0,1-1 0 0 0,-1 1 0 0 0,0-1 0 0 0,1 1 0 0 0,-1 0 0 0 0,0 0 0 0 0,1 0 0 0 0,-1 0 0 0 0,1 0 0 0 0,-1 0 0 0 0,1 0 0 0 0,0 1 0 0 0,-1-1 0 0 0,1 0 0 0 0,0 1 0 0 0,0-1 0 0 0,0 1 0 0 0,0-1 0 0 0,0 1 0 0 0,0-1 0 0 0,1 1 0 0 0,-1 0 0 0 0,1 0 0 0 0,-1-1 0 0 0,1 1 0 0 0,-1 0 0 0 0,1 3 0 0 0,-1-1 0 0 0,0 0 0 0 0,0 0 0 0 0,1 0 0 0 0,0 0 0 0 0,0 0 0 0 0,0 0 0 0 0,0 1 0 0 0,1-1 0 0 0,-1 0 0 0 0,1 0 0 0 0,0 0 0 0 0,0 0 0 0 0,1-1 0 0 0,1 5 0 0 0,0-4 0 0 0,-2-2 0 0 0,0-2 0 0 0,-1 1 0 0 0,0-1 0 0 0,0 0 0 0 0,0 1 0 0 0,1-1 0 0 0,-1 0 0 0 0,0 1 0 0 0,1-1 0 0 0,-1 0 0 0 0,0 0 0 0 0,1 0 0 0 0,-1 1 0 0 0,0-1 0 0 0,1 0 0 0 0,-1 0 0 0 0,0 0 0 0 0,1 0 0 0 0,-1 0 0 0 0,0 0 0 0 0,1 1 0 0 0,-1-1 0 0 0,1 0 0 0 0,-1 0 0 0 0,0 0 0 0 0,1 0 0 0 0,-1 0 0 0 0,0 0 0 0 0,1-1 0 0 0,-1 1 0 0 0,1 0 0 0 0,-1 0 0 0 0,0 0 0 0 0,1 0 0 0 0,-1 0 0 0 0,0 0 0 0 0,1-1 0 0 0,-1 1 0 0 0,0 0 0 0 0,1 0 0 0 0,-1-1 0 0 0,0 1 0 0 0,1 0 0 0 0,-1 0 0 0 0,0-1 0 0 0,1 0 0 0 0,0 0 0 0 0,1 0 0 0 0,0 0 0 0 0,-1 0 0 0 0,1-1 0 0 0,-1 1 0 0 0,1-1 0 0 0,-1 1 0 0 0,0-1 0 0 0,1 1 0 0 0,-1-1 0 0 0,0 0 0 0 0,0 0 0 0 0,0 1 0 0 0,0-1 0 0 0,-1 0 0 0 0,1 0 0 0 0,0 0 0 0 0,-1 0 0 0 0,0 0 0 0 0,1 0 0 0 0,-1 0 0 0 0,0 0 0 0 0,0 0 0 0 0,0 0 0 0 0,0 0 0 0 0,0 0 0 0 0,0 0 0 0 0,-1 0 0 0 0,0-3 0 0 0,0 2 0 0 0,0-1 0 0 0,-1 1 0 0 0,1-1 0 0 0,-1 1 0 0 0,0 0 0 0 0,0-1 0 0 0,0 1 0 0 0,0 0 0 0 0,0 0 0 0 0,-1 1 0 0 0,1-1 0 0 0,-1 0 0 0 0,-3-1 0 0 0,5 2 0 0 0,0 1 0 0 0,-1 0 0 0 0,1 0 0 0 0,-1 0 0 0 0,1 0 0 0 0,-1 0 0 0 0,1 1 0 0 0,-1-1 0 0 0,1 0 0 0 0,-1 1 0 0 0,0-1 0 0 0,1 1 0 0 0,-1 0 0 0 0,0-1 0 0 0,0 1 0 0 0,1 0 0 0 0,-1 0 0 0 0,0 0 0 0 0,0 0 0 0 0,1 1 0 0 0,-1-1 0 0 0,0 0 0 0 0,1 1 0 0 0,-1-1 0 0 0,-2 2 0 0 0,-4 3 0 0 0,1 1 0 0 0,-1 1 0 0 0,2-1 0 0 0,-1 1 0 0 0,-10 14 0 0 0,13-17 0 0 0,0 1 0 0 0,0-1 0 0 0,0 0 0 0 0,-1-1 0 0 0,1-2 0 0 0,-1 1 0 0 0,1-2 0 0 0,-1 0 0 0 0,1-1 0 0 0,-1 0 0 0 0,0 0 0 0 0,2-1 0 0 0,0 1 0 0 0,0-2 0 0 0,0 0 0 0 0,1 0 0 0 0,0-1 0 0 0,1 1 0 0 0,0-1 0 0 0,1-1 0 0 0,0 1 0 0 0,0-1 0 0 0,0 1 0 0 0,0 1 0 0 0,1-1 0 0 0,0 1 0 0 0,1 1 0 0 0,0-1 0 0 0,0 0 0 0 0,0-1 0 0 0,1 0 0 0 0,1 0 0 0 0,-1 0 0 0 0,0-1 0 0 0,0 1 0 0 0,0 1 0 0 0,0 1 0 0 0,0-1 0 0 0,1 1 0 0 0,-1 0 0 0 0,0 1 0 0 0,0 1 0 0 0,0-1 0 0 0,0 0 0 0 0,0 0 0 0 0,1 1 0 0 0,0 0 0 0 0,0-1 0 0 0,0 1 0 0 0,0 0 0 0 0,0 0 0 0 0,1 0 0 0 0,-1 0 0 0 0,0 0 0 0 0,1 0 0 0 0,-1 0 0 0 0,0 0 0 0 0,0 0 0 0 0,0 0 0 0 0,0 0 1 0 0,1 0 4 0 0,-1 0-3 0 0,0-1-2 0 0,0 1 0 0 0,-1 0 0 0 0,0 0 0 0 0,0 0 0 0 0,1 0 0 0 0,-1 0 0 0 0,1 0 0 0 0,0 0 0 0 0,-1 1 0 0 0,1-1 0 0 0,32 0 2103 0 0,-35 0-2045 0 0,26 0 827 0 0,-22 0-806 0 0,0 0 1 0 0,0 1-1 0 0,0 0 0 0 0,0 0 1 0 0,0 0-1 0 0,0 0 0 0 0,-1 1 1 0 0,1 0-1 0 0,4 2 0 0 0,26-1 193 0 0,-34-3-256 0 0,-1 0-7 0 0,1 0-1 0 0,-1 0 1 0 0,1 0-1 0 0,0 0 1 0 0,-1 1-1 0 0,1-1 0 0 0,-1 0 1 0 0,1 0-1 0 0,-1 0 1 0 0,1 1-1 0 0,-1-1 1 0 0,1 0-1 0 0,-1 0 1 0 0,1 1-1 0 0,-1-1 0 0 0,1 0 1 0 0,-1 1-1 0 0,0-1 1 0 0,1 1-1 0 0,-1-1 1 0 0,1 1-1 0 0,-1-1 0 0 0,0 1 1 0 0,1 0-1 0 0,8 12 93 0 0,-1 6-94 0 0,-1 0-1 0 0,-1 0 1 0 0,-1 0-1 0 0,-1 1 0 0 0,0 0 1 0 0,-2 0-1 0 0,0 0 1 0 0,-1 0-1 0 0,-4 36 0 0 0,3-52-6 0 0,0 0 0 0 0,-1-3 0 0 0,0-3 0 0 0,1-11 1 0 0,1 0 0 0 0,0 0 0 0 0,3-15 0 0 0,0-11 3 0 0,-1-32-4 0 0,-2 69 0 0 0,-5-22 0 0 0,2 20 0 0 0,1 0 0 0 0,0 1 0 0 0,-1 0 0 0 0,0 0 0 0 0,-1-1 0 0 0,0 1 0 0 0,0 0 0 0 0,0-1 0 0 0,-1 1 0 0 0,1 0 0 0 0,-1 1 0 0 0,1 0 0 0 0,0 0 0 0 0,0 1 0 0 0,-1 0 0 0 0,2-1 0 0 0,-2 1 0 0 0,1-1 0 0 0,-1 1 0 0 0,1 0 0 0 0,0 0-1 0 0,0 0-4 0 0,0-1 3 0 0,0 0 2 0 0,-1 1 0 0 0,0-1 0 0 0,0 1 0 0 0,0-1 0 0 0,0 1 0 0 0,1-1 0 0 0,-1 0 0 0 0,0 1 0 0 0,1-1 0 0 0,-1 1 0 0 0,0-1 0 0 0,0 1 0 0 0,0-1 0 0 0,-2-1 1 0 0,8 2-2 0 0,-3 1 1 0 0,-29 0 8 0 0,26 0-8 0 0,0 0 0 0 0,0 0 0 0 0,0 0-1 0 0,-1 0-4 0 0,1 0 3 0 0,-1-1 2 0 0,0 1 0 0 0,1 0 0 0 0,-24-4 0 0 0,15 2 0 0 0,-10-1 0 0 0,-22 9 0 0 0,41-5 0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6:58.611"/>
    </inkml:context>
    <inkml:brush xml:id="br0">
      <inkml:brushProperty name="width" value="0.1" units="cm"/>
      <inkml:brushProperty name="height" value="0.1" units="cm"/>
      <inkml:brushProperty name="color" value="#F3F3F3"/>
    </inkml:brush>
  </inkml:definitions>
  <inkml:trace contextRef="#ctx0" brushRef="#br0">240 158 264 0 0,'0'0'796'0'0,"-11"-27"544"0"0,11 27-1274 0 0,-1-1 0 0 0,0 1 0 0 0,1 0 0 0 0,-1-1 0 0 0,0 1 1 0 0,1 0-1 0 0,-1 0 0 0 0,0-1 0 0 0,1 1 0 0 0,-1 0 0 0 0,0 0 0 0 0,1 0 0 0 0,-1 0 0 0 0,0 0 0 0 0,0 0 1 0 0,1 0-1 0 0,-1 0 0 0 0,0 1 0 0 0,1-1 0 0 0,-1 0 0 0 0,0 0 0 0 0,1 0 0 0 0,-1 1 0 0 0,0-1 0 0 0,1 0 1 0 0,-1 1-1 0 0,1-1 0 0 0,-1 1 0 0 0,0-1 0 0 0,1 1 0 0 0,-1-1 0 0 0,1 1 0 0 0,-1-1 0 0 0,1 1 0 0 0,0-1 1 0 0,-1 1-1 0 0,1-1 0 0 0,-1 2 0 0 0,-12 25 1151 0 0,11-23-1308 0 0,-10 36 71 0 0,11-38-4 0 0,0 1 1 0 0,1 0-1 0 0,0-1 0 0 0,-1 1 0 0 0,1-1 1 0 0,0 1-1 0 0,0 0 0 0 0,1-1 1 0 0,-1 1-1 0 0,1 0 0 0 0,-1-1 0 0 0,1 1 1 0 0,2 4-1 0 0,15-11-5520 0 0,-7-21 6532 0 0,-10 25-1192 0 0,0-4 238 0 0,0 0 0 0 0,-1 1-1 0 0,1-1 1 0 0,-1 0 0 0 0,1 0 0 0 0,-1 1 0 0 0,0-1-1 0 0,0 0 1 0 0,-1 0 0 0 0,1 0 0 0 0,-1 1-1 0 0,0-1 1 0 0,-3-7 0 0 0,4 10 94 0 0,-1-1 1 0 0,1 0-1 0 0,-1 1 1 0 0,0-1-1 0 0,1 1 1 0 0,-1 0-1 0 0,0-1 1 0 0,0 1-1 0 0,0 0 0 0 0,0-1 1 0 0,-1 1-1 0 0,1 0 1 0 0,0 0-1 0 0,0 0 1 0 0,-1 0-1 0 0,1 0 0 0 0,-1 0 1 0 0,1 0-1 0 0,-1 1 1 0 0,1-1-1 0 0,-1 0 1 0 0,1 1-1 0 0,-1-1 0 0 0,1 1 1 0 0,-1 0-1 0 0,0-1 1 0 0,1 1-1 0 0,-1 0 1 0 0,0 0-1 0 0,1 0 1 0 0,-1 0-1 0 0,0 1 0 0 0,-3 0 1 0 0,4-1-102 0 0,-1 2 0 0 0,0-1 1 0 0,0 0-1 0 0,0 0 0 0 0,1 0 1 0 0,-1 1-1 0 0,0-1 0 0 0,1 1 1 0 0,-1-1-1 0 0,1 1 0 0 0,0 0 0 0 0,0 0 1 0 0,-1-1-1 0 0,1 1 0 0 0,0 0 1 0 0,0 0-1 0 0,1 0 0 0 0,-1 0 1 0 0,0 0-1 0 0,1 0 0 0 0,-1 1 0 0 0,1 2 1 0 0,-1 0-69 0 0,0 1-1 0 0,0-1 1 0 0,1 0 0 0 0,0 0 0 0 0,0 0 0 0 0,1 0 0 0 0,-1 0-1 0 0,3 8 1 0 0,-3-12-119 0 0,0 0 0 0 0,0 0 1 0 0,1 1-1 0 0,-1-1 0 0 0,0 0 0 0 0,1 0 0 0 0,-1 0 0 0 0,1 0 0 0 0,-1 0 0 0 0,1 0 1 0 0,0 0-1 0 0,-1-1 0 0 0,1 1 0 0 0,0 0 0 0 0,0 0 0 0 0,0 0 0 0 0,-1-1 1 0 0,1 1-1 0 0,0 0 0 0 0,0-1 0 0 0,0 1 0 0 0,0-1 0 0 0,0 1 0 0 0,0-1 0 0 0,3 1 1 0 0,-4-1 63 0 0,1 0 1 0 0,-1 0 0 0 0,1 0 0 0 0,0 0 0 0 0,-1-1 0 0 0,1 1 0 0 0,-1 0 0 0 0,1-1 0 0 0,0 1 0 0 0,-1 0-1 0 0,1-1 1 0 0,-1 1 0 0 0,1 0 0 0 0,-1-1 0 0 0,0 1 0 0 0,1-1 0 0 0,-1 1 0 0 0,1-1 0 0 0,-1 1 0 0 0,0-1 0 0 0,1 0 0 0 0,-1 0 0 0 0,5-14 1461 0 0,-4 10-1275 0 0,-1 0 0 0 0,0 0 0 0 0,0 1 0 0 0,0-1 0 0 0,0 0 0 0 0,-1 0 0 0 0,0 1 0 0 0,0-1 0 0 0,-3-7 0 0 0,4 10-6 0 0,-1 0 1 0 0,0 0 0 0 0,0 1-1 0 0,0-1 1 0 0,1 0 0 0 0,-2 0 0 0 0,1 1-1 0 0,0-1 1 0 0,0 1 0 0 0,0-1-1 0 0,-1 1 1 0 0,1-1 0 0 0,-1 1 0 0 0,1 0-1 0 0,-1 0 1 0 0,0 0 0 0 0,1 0-1 0 0,-1 0 1 0 0,0 0 0 0 0,0 0 0 0 0,0 0-1 0 0,1 1 1 0 0,-1-1 0 0 0,0 1-1 0 0,0-1 1 0 0,-4 1 0 0 0,5 0-93 0 0,0 0-1 0 0,-1 0 1 0 0,1 0 0 0 0,0 1-1 0 0,-1-1 1 0 0,1 0 0 0 0,0 1-1 0 0,0-1 1 0 0,-1 1 0 0 0,1 0 0 0 0,0-1-1 0 0,0 1 1 0 0,0 0 0 0 0,0 0-1 0 0,0-1 1 0 0,0 1 0 0 0,0 0-1 0 0,0 0 1 0 0,0 0 0 0 0,0 0-1 0 0,0 0 1 0 0,1 0 0 0 0,-1 1 0 0 0,0-1-1 0 0,1 0 1 0 0,-1 0 0 0 0,1 1-1 0 0,-1-1 1 0 0,1 0 0 0 0,-1 3-1 0 0,0 2 312 0 0,0 1 0 0 0,0 0 0 0 0,1 0 0 0 0,0 9-1 0 0,0-10-691 0 0,4 20 773 0 0,-1-10-1532 0 0,-2-4-2458 0 0,0-14 3657 0 0,0 0 0 0 0,0-1 1 0 0,0 1-1 0 0,0 0 0 0 0,-1 0 0 0 0,1-1 0 0 0,-1 1 0 0 0,1 0 0 0 0,-1-1 0 0 0,0 1 0 0 0,0 0 0 0 0,0-1 0 0 0,-1-3 0 0 0,-5-33 282 0 0,5 36-328 0 0,-11-32 831 0 0,11 33-610 0 0,0 0 0 0 0,0 1 0 0 0,0-1 0 0 0,0 0 0 0 0,0 1 1 0 0,-1-1-1 0 0,1 0 0 0 0,-1 1 0 0 0,1 0 0 0 0,-1-1 0 0 0,1 1 0 0 0,-1 0 0 0 0,0 0 0 0 0,-3-2 0 0 0,4 3-228 0 0,1 0-1 0 0,0 0 1 0 0,-1 0-1 0 0,1 0 1 0 0,-1 0-1 0 0,1 0 1 0 0,0 1-1 0 0,-1-1 1 0 0,1 0-1 0 0,0 0 1 0 0,-1 0-1 0 0,1 1 1 0 0,0-1-1 0 0,-1 0 1 0 0,1 0-1 0 0,0 1 1 0 0,-1-1-1 0 0,1 0 1 0 0,0 1-1 0 0,0-1 1 0 0,-1 0-1 0 0,1 1 1 0 0,0-1-1 0 0,0 1 1 0 0,0-1 0 0 0,-1 0-1 0 0,1 1 1 0 0,0-1-1 0 0,0 1 1 0 0,0-1-1 0 0,0 0 1 0 0,0 1-1 0 0,-4 17-45 0 0,4-16 28 0 0,-7 33-262 0 0,2 0-1 0 0,-1 52 0 0 0,8-84 216 0 0,2-9 39 0 0,3-10-8 0 0,-5 8-890 0 0,-1 0 0 0 0,0 0 0 0 0,-1 0 0 0 0,-1-13 0 0 0,0 7 1121 0 0,-2 1 0 0 0,0-1 0 0 0,-6-18 0 0 0,5 24 109 0 0,1 9-28 0 0,-2 17 307 0 0,4 29 1531 0 0,1-25-1638 0 0,0 35-5372 0 0,-1-22 5985 0 0,16-74-675 0 0,-7 7-256 0 0,-3 15 29 0 0,-1-1 0 0 0,-1 1 0 0 0,2-29 113 0 0,-5 50-260 0 0,1 0 1 0 0,-1-1-1 0 0,0 1 0 0 0,0 0 1 0 0,0 0-1 0 0,-1 5 0 0 0,-10 49 159 0 0,7-44-117 0 0,1 1 1 0 0,1 0-1 0 0,-1 18 1 0 0,17-67 52 0 0,25-81 241 0 0,-47 139 203 0 0,-2 0 1 0 0,0 0-1 0 0,-15 23 0 0 0,25-47-578 0 0,0 0 1 0 0,0 0-1 0 0,0 0 0 0 0,0 0 1 0 0,0 0-1 0 0,0 0 0 0 0,0 0 1 0 0,0 0-1 0 0,0 0 0 0 0,0 0 1 0 0,0 0-1 0 0,0 0 1 0 0,0-1-1 0 0,0 1 0 0 0,0 0 1 0 0,0 0-1 0 0,0 0 0 0 0,0 0 1 0 0,0 0-1 0 0,0 0 0 0 0,-1 0 1 0 0,1 0-1 0 0,0 0 0 0 0,0 0 1 0 0,0 0-1 0 0,0 0 0 0 0,0 0 1 0 0,0 0-1 0 0,0 0 0 0 0,0 0 1 0 0,0 0-1 0 0,0 0 0 0 0,0 0 1 0 0,0 0-1 0 0,0 0 0 0 0,-1 0 1 0 0,1 0-1 0 0,0 0 0 0 0,0 0 1 0 0,0 0-1 0 0,0 0 0 0 0,0 0 1 0 0,0 0-1 0 0,0 0 0 0 0,0 0 1 0 0,0 0-1 0 0,0 0 0 0 0,0 0 1 0 0,0 0-1 0 0,-1 0 0 0 0,1 0 1 0 0,0 0-1 0 0,0 0 0 0 0,0 0 1 0 0,0 0-1 0 0,0 0 0 0 0,0 0 1 0 0,0 0-1 0 0,0 1 0 0 0,0-1 1 0 0,0 0-1 0 0,0 0 0 0 0,0 0 1 0 0,0 0-1 0 0,0 0 0 0 0,0 0 1 0 0,-1-11-262 0 0,1-11-255 0 0,8-81 961 0 0,-8 100-122 0 0,-1 4-125 0 0,0 11-58 0 0,-1 18-107 0 0,11 41-920 0 0,-9-70 834 0 0,-4-25-386 0 0,-3-135 131 0 0,7 159 305 0 0,0-1 0 0 0,0 1 1 0 0,0 0-1 0 0,0-1 1 0 0,0 1-1 0 0,0 0 1 0 0,0-1-1 0 0,0 1 0 0 0,0 0 1 0 0,0-1-1 0 0,0 1 1 0 0,0 0-1 0 0,-1-1 1 0 0,1 1-1 0 0,0 0 0 0 0,0 0 1 0 0,0-1-1 0 0,0 1 1 0 0,-1 0-1 0 0,1 0 1 0 0,0-1-1 0 0,0 1 1 0 0,-1 0-1 0 0,1 0 0 0 0,-1-1 1 0 0,1 3-1 0 0,-1-1 1 0 0,1 1-1 0 0,-1-1 0 0 0,1 0 1 0 0,0 1-1 0 0,-1-1 1 0 0,1 1-1 0 0,0-1 0 0 0,0 1 1 0 0,0 2-1 0 0,-2 67 0 0 0,3-49 1 0 0,-2 1 0 0 0,-1-1 0 0 0,-6 36 0 0 0,4-51 0 0 0,1-9 0 0 0,1-7 0 0 0,0-6 0 0 0,3-14 79 0 0,0 1-1 0 0,1-1 1 0 0,2 1-1 0 0,1 0 1 0 0,12-38 0 0 0,-16 64-23 0 0,-1 1 1 0 0,1 0-1 0 0,-1-1 1 0 0,1 1-1 0 0,0 0 1 0 0,-1-1-1 0 0,1 1 1 0 0,0 0-1 0 0,0 0 1 0 0,0 0 0 0 0,0-1-1 0 0,0 1 1 0 0,0 0-1 0 0,0 0 1 0 0,1 1-1 0 0,-1-1 1 0 0,2-1-1 0 0,-3 2 39 0 0,6 16 241 0 0,-5 15 96 0 0,-1-30-391 0 0,-13-27 463 0 0,13 24-493 0 0,-1 1-1 0 0,0-1 1 0 0,1 0 0 0 0,-1 0-1 0 0,1 0 1 0 0,0 1 0 0 0,0-1-1 0 0,-1 0 1 0 0,1 0 0 0 0,0 0-1 0 0,1 0 1 0 0,-1 1 0 0 0,0-1-1 0 0,0 0 1 0 0,1 0-1 0 0,-1 0 1 0 0,1 1 0 0 0,0-1-1 0 0,-1 0 1 0 0,1 1 0 0 0,0-1-1 0 0,0 0 1 0 0,0 1 0 0 0,0-1-1 0 0,0 1 1 0 0,1 0 0 0 0,-1-1-1 0 0,0 1 1 0 0,3-2 0 0 0,-1 1 14 0 0,0-1 0 0 0,0 1 0 0 0,1 0 0 0 0,-1 0 0 0 0,1 1 0 0 0,-1-1 0 0 0,1 1 0 0 0,0-1 0 0 0,-1 1 0 0 0,1 0 0 0 0,0 1 1 0 0,0-1-1 0 0,5 0 0 0 0,24-2 196 0 0,-30 2-184 0 0,1 0 0 0 0,-1 1 0 0 0,1-1-1 0 0,0 1 1 0 0,-1 0 0 0 0,1 0 0 0 0,0 0 0 0 0,-1 0 0 0 0,1 1 0 0 0,0-1-1 0 0,-1 1 1 0 0,1 0 0 0 0,-1 0 0 0 0,1 0 0 0 0,-1 1 0 0 0,4 1 0 0 0,12 4 456 0 0,-34-10-58 0 0,3 2-378 0 0,-1 1 0 0 0,1 1 0 0 0,-1 0 0 0 0,1 1 0 0 0,0 0 0 0 0,0 1 0 0 0,-15 5 0 0 0,28-9-45 0 0,0 1 1 0 0,0 0-1 0 0,1-1 1 0 0,-1 1-1 0 0,0 0 0 0 0,0 0 1 0 0,0-1-1 0 0,1 1 1 0 0,-1 0-1 0 0,0 0 1 0 0,0 0-1 0 0,1 1 1 0 0,-1-1-1 0 0,0 0 1 0 0,0 0-1 0 0,0 1 0 0 0,1-1 1 0 0,-1 1-1 0 0,0-1 1 0 0,0 1-1 0 0,0-1 1 0 0,0 1-1 0 0,0 0 1 0 0,0-1-1 0 0,1 2 1 0 0,0 1 0 0 0,0-1 1 0 0,0 0 0 0 0,0 1-1 0 0,-1 0 1 0 0,1-1 0 0 0,-1 1-1 0 0,1 0 1 0 0,-1 0-1 0 0,0 0 1 0 0,1 4 0 0 0,-1 1 13 0 0,1 0-1 0 0,-1 0 1 0 0,0 0 0 0 0,-1 1-1 0 0,0-1 1 0 0,0 0 0 0 0,-3 16 0 0 0,2-20-20 0 0,2-3-5 0 0,-1 0 0 0 0,0 0 0 0 0,-1 0 0 0 0,1 0 0 0 0,0 0 0 0 0,0 0 0 0 0,0 0 0 0 0,-1 0 0 0 0,1 0 0 0 0,0 1 0 0 0,-1-1 0 0 0,1 0 0 0 0,-1 0 0 0 0,0-1 0 0 0,1 1 0 0 0,-1 0 0 0 0,1 0 0 0 0,-1 0 0 0 0,0 0 1 0 0,0 0-1 0 0,0-1 0 0 0,0 1 0 0 0,-1 1 0 0 0,1-4-1 0 0,0 0 0 0 0,0 0 1 0 0,0 1-1 0 0,1-1 1 0 0,-1 0-1 0 0,0 0 1 0 0,1 0-1 0 0,-1 0 0 0 0,1 0 1 0 0,0 0-1 0 0,0 0 1 0 0,0-3-1 0 0,0 2 3 0 0,-2-11 0 0 0,2 8-14 0 0,0 1 0 0 0,-1-1 0 0 0,0 1 0 0 0,0-1 0 0 0,0 1 0 0 0,-1 0 0 0 0,0-1 0 0 0,-2-5 0 0 0,3 10 3 0 0,0 1 7 0 0,1 0 0 0 0,0-1-1 0 0,-1 1 1 0 0,1 0 0 0 0,0 0 0 0 0,-1 0-1 0 0,1 0 1 0 0,-1 0 0 0 0,1 0 0 0 0,0 0-1 0 0,-1 0 1 0 0,1 0 0 0 0,0 0 0 0 0,-1 0 0 0 0,1 0-1 0 0,-1 0 1 0 0,1 0 0 0 0,0 0 0 0 0,-1 0-1 0 0,1 0 1 0 0,-1 0 0 0 0,1 0 0 0 0,0 1-1 0 0,-1-1 1 0 0,1 0 0 0 0,0 0 0 0 0,-1 0-1 0 0,1 1 1 0 0,0-1 0 0 0,0 0 0 0 0,-1 0 0 0 0,1 1-1 0 0,0-1 1 0 0,0 0 0 0 0,-1 1 0 0 0,1-1-1 0 0,0 1 1 0 0,-6 10-8 0 0,6-10 8 0 0,-6 14-2 0 0,1 0 0 0 0,1 1 0 0 0,1-1 1 0 0,0 1-1 0 0,1 0 0 0 0,0 0 0 0 0,1 0 0 0 0,2 18 1 0 0,2-16 1 0 0,-1-15 0 0 0,-1-4 0 0 0,-1 1 0 0 0,1-1 0 0 0,0 0 0 0 0,0 1 0 0 0,-1-1 0 0 0,1 1 0 0 0,-1-1 0 0 0,1 0 0 0 0,0 0 0 0 0,-1 1 0 0 0,1-1 0 0 0,-1 0 0 0 0,0 0 0 0 0,1 0 0 0 0,-1 1 0 0 0,0-1 0 0 0,1 0 0 0 0,-1 0 0 0 0,0-2 0 0 0,0 3 0 0 0,4-11 0 0 0,-1-1 0 0 0,0 0 0 0 0,-1 0 0 0 0,-1 1 0 0 0,1-1 0 0 0,-2 0 0 0 0,0 0 0 0 0,-3-24 0 0 0,2 33 0 0 0,-1 1 0 0 0,2 2 0 0 0,-1 0 0 0 0,1 0 0 0 0,-1 0 0 0 0,1 0 0 0 0,0 0 0 0 0,-1 0 0 0 0,1 0 0 0 0,0 1 0 0 0,-1-1 0 0 0,1 0 0 0 0,-1 0 0 0 0,1 0 0 0 0,0 1 0 0 0,0-1 0 0 0,-1 0 0 0 0,1 1 0 0 0,0-1 0 0 0,-1 0 0 0 0,1 1 0 0 0,0-1 0 0 0,0 0 0 0 0,0 1 0 0 0,-1-1 0 0 0,1 0 0 0 0,0 1 0 0 0,0-1 0 0 0,0 1 0 0 0,0-1 0 0 0,0 1 0 0 0,-4 11 0 0 0,3-12 0 0 0,-5 23 2 0 0,-5 29 0 0 0,10-45-2 0 0,0-1 0 0 0,1 1 1 0 0,-1 0-1 0 0,1-1 1 0 0,1 1-1 0 0,-1 0 0 0 0,1-1 1 0 0,0 1-1 0 0,3 9 1 0 0,-4-15-1 0 0,7 8 0 0 0,-4-7 0 0 0,0-2 0 0 0,-1-1 0 0 0,-1 0 0 0 0,1 0 0 0 0,-1 0 0 0 0,0 0 0 0 0,0 0 0 0 0,1 0 0 0 0,-1 0 0 0 0,0-1 0 0 0,0 1 0 0 0,0-1 0 0 0,0 1 0 0 0,-1 0 0 0 0,1-1 0 0 0,0 0 0 0 0,-1 1 0 0 0,1-1 0 0 0,-1 1 0 0 0,1-4 0 0 0,0 2 0 0 0,3-7-1 0 0,-3 7 0 0 0,1 0 1 0 0,-1-1-1 0 0,0 1 0 0 0,0-1 1 0 0,0 1-1 0 0,0-1 1 0 0,-1 1-1 0 0,1-1 0 0 0,-1 0 1 0 0,0 1-1 0 0,-1-7 1 0 0,0 7 0 0 0,1 2-11 0 0,0 1 0 0 0,-1 0 0 0 0,1 0 0 0 0,0 0 0 0 0,0 0 0 0 0,-1-1 0 0 0,1 1 0 0 0,0 0 0 0 0,0 0 0 0 0,-1 0 0 0 0,1 0 0 0 0,0 0 0 0 0,0 0 0 0 0,-1 0 0 0 0,1 0 1 0 0,0-1-1 0 0,0 1 0 0 0,-1 0 0 0 0,1 0 0 0 0,0 0 0 0 0,0 1 0 0 0,-1-1 0 0 0,1 0 0 0 0,0 0 0 0 0,-1 0 0 0 0,1 0 0 0 0,0 0 0 0 0,0 0 0 0 0,-1 0 0 0 0,1 0 0 0 0,0 0 0 0 0,0 1 0 0 0,0-1 1 0 0,-1 0-1 0 0,1 0 0 0 0,0 0 0 0 0,0 0 0 0 0,0 1 0 0 0,-1-1 0 0 0,1 0 0 0 0,0 0 0 0 0,0 0 0 0 0,0 1 0 0 0,0-1 0 0 0,-1 0 0 0 0,1 0 0 0 0,0 1 0 0 0,0-1 0 0 0,0 0 0 0 0,0 1 0 0 0,-6 13-732 0 0,6-14 702 0 0,-3 6-35 0 0,1 1-1 0 0,0-1 1 0 0,0 1 0 0 0,1-1-1 0 0,-1 1 1 0 0,2 0 0 0 0,-1-1-1 0 0,1 1 1 0 0,0 0-1 0 0,0 0 1 0 0,1-1 0 0 0,0 1-1 0 0,0 0 1 0 0,3 8 0 0 0,-4-15 70 0 0,0 0 0 0 0,0 0 0 0 0,0 1 0 0 0,0-1 0 0 0,0 0 0 0 0,0 0 0 0 0,0 1 0 0 0,0-1 0 0 0,1 0 0 0 0,-1 0 0 0 0,0 0 0 0 0,0 1 0 0 0,0-1 1 0 0,0 0-1 0 0,1 0 0 0 0,-1 0 0 0 0,0 0 0 0 0,0 0 0 0 0,0 1 0 0 0,1-1 0 0 0,-1 0 0 0 0,0 0 0 0 0,0 0 0 0 0,1 0 0 0 0,-1 0 0 0 0,0 0 0 0 0,0 0 0 0 0,1 0 0 0 0,-1 0 0 0 0,0 0 1 0 0,0 0-1 0 0,1 0 0 0 0,-1 0 0 0 0,0 0 0 0 0,1 0 0 0 0,6-7-107 0 0,3-13 17 0 0,-8 14 64 0 0,7-24-53 0 0,-9 29 77 0 0,1-1 0 0 0,-1 1 0 0 0,0-1 1 0 0,0 1-1 0 0,0-1 0 0 0,0 1 0 0 0,0-1 1 0 0,0 1-1 0 0,0-1 0 0 0,0 1 0 0 0,0-1 1 0 0,-1 1-1 0 0,1 0 0 0 0,-1-1 0 0 0,1 1 0 0 0,-1-2 1 0 0,-2 0-1 0 0,0 0 0 0 0,0 3 0 0 0,-2 2 0 0 0,3 0 4 0 0,0 0 0 0 0,-1-1 0 0 0,1 1 0 0 0,0 0 0 0 0,0 1 0 0 0,1-1 0 0 0,-1 0 0 0 0,0 0 0 0 0,1 1 0 0 0,0-1 0 0 0,-1 1 0 0 0,1-1 0 0 0,0 1 0 0 0,0 0 0 0 0,0-1 0 0 0,1 1 0 0 0,-1 0 0 0 0,1 0 0 0 0,-1 0 0 0 0,1-1 0 0 0,0 1 0 0 0,0 0 0 0 0,0 0 0 0 0,0 0 0 0 0,1 0 0 0 0,-1-1 0 0 0,1 1 0 0 0,0 0 0 0 0,0-1 0 0 0,0 1 0 0 0,0 0 0 0 0,2 3 0 0 0,-3-5 0 0 0,1-1-1 0 0,-1 1 1 0 0,0-1 0 0 0,1 1 0 0 0,-1-1-1 0 0,1 1 1 0 0,-1-1 0 0 0,1 0 0 0 0,-1 1-1 0 0,1-1 1 0 0,-1 1 0 0 0,1-1 0 0 0,-1 0-1 0 0,1 0 1 0 0,-1 1 0 0 0,1-1 0 0 0,0 0 0 0 0,-1 0-1 0 0,1 1 1 0 0,-1-1 0 0 0,1 0 0 0 0,0 0-1 0 0,-1 0 1 0 0,1 0 0 0 0,0 0 0 0 0,-1 0-1 0 0,1 0 1 0 0,-1 0 0 0 0,1 0 0 0 0,0-1 0 0 0,-1 1-1 0 0,1 0 1 0 0,0 0 0 0 0,-1 0 0 0 0,1-1-1 0 0,-1 1 1 0 0,1 0 0 0 0,-1-1 0 0 0,1 1-1 0 0,-1 0 1 0 0,1-1 0 0 0,-1 1 0 0 0,1-1-1 0 0,-1 1 1 0 0,1-1 0 0 0,-1 1 0 0 0,1-2 0 0 0,1 0-9 0 0,0-1 0 0 0,0 1 0 0 0,0-1 1 0 0,0 0-1 0 0,0 1 0 0 0,2-7 1 0 0,-4 8 4 0 0,2-4-12 0 0,-1 0 0 0 0,0 0 0 0 0,0 0-1 0 0,0 0 1 0 0,-1 0 0 0 0,0 0 0 0 0,0 0 0 0 0,0 0 0 0 0,-1-6-1 0 0,1 11 20 0 0,0 0-1 0 0,0 0 1 0 0,0 0-1 0 0,0 1 0 0 0,0-1 1 0 0,0 0-1 0 0,0 0 0 0 0,0 0 1 0 0,0 0-1 0 0,0 0 1 0 0,0 0-1 0 0,0 0 0 0 0,0 0 1 0 0,0 0-1 0 0,0 0 0 0 0,0 0 1 0 0,0 0-1 0 0,-1 0 1 0 0,1 0-1 0 0,0 0 0 0 0,0 1 1 0 0,0-1-1 0 0,0 0 0 0 0,0 0 1 0 0,0 0-1 0 0,0 0 1 0 0,0 0-1 0 0,0 0 0 0 0,0 0 1 0 0,0 0-1 0 0,0 0 0 0 0,0 0 1 0 0,0 0-1 0 0,0 0 1 0 0,0 0-1 0 0,0 0 0 0 0,-1 0 1 0 0,1 0-1 0 0,0 0 0 0 0,0 0 1 0 0,0 0-1 0 0,0 0 1 0 0,0 0-1 0 0,0 0 0 0 0,0 0 1 0 0,0 0-1 0 0,0 0 0 0 0,0 0 1 0 0,0 0-1 0 0,0 0 1 0 0,0 0-1 0 0,0 0 0 0 0,-1 0 1 0 0,1 0-1 0 0,0 0 0 0 0,0 0 1 0 0,0 0-1 0 0,0 0 1 0 0,0-1-1 0 0,0 1 0 0 0,0 0 1 0 0,0 0-1 0 0,0 0 0 0 0,-4 11-51 0 0,-3 11-11 0 0,7-17 55 0 0,-1-1 1 0 0,1 0-1 0 0,0 1 0 0 0,1-1 1 0 0,-1 0-1 0 0,1 0 0 0 0,0 1 1 0 0,0-1-1 0 0,0 0 0 0 0,2 5 0 0 0,-2-8 6 0 0,-1 0 0 0 0,1 0 0 0 0,-1 0-1 0 0,1 0 1 0 0,-1 0 0 0 0,1-1 0 0 0,0 1-1 0 0,0 0 1 0 0,-1 0 0 0 0,1-1 0 0 0,0 1-1 0 0,0 0 1 0 0,0-1 0 0 0,0 1 0 0 0,0-1-1 0 0,-1 1 1 0 0,1-1 0 0 0,2 1 0 0 0,-1-1 1 0 0,-1 0 0 0 0,1 0 1 0 0,0 0-1 0 0,-1 0 0 0 0,1 0 1 0 0,-1 0-1 0 0,1-1 1 0 0,-1 1-1 0 0,1-1 0 0 0,-1 1 1 0 0,1-1-1 0 0,-1 0 0 0 0,0 1 1 0 0,1-1-1 0 0,-1 0 0 0 0,3-2 1 0 0,-2 1 1 0 0,1 0 0 0 0,0-1 0 0 0,0 1 0 0 0,-1-1 0 0 0,1 0 0 0 0,2-4 0 0 0,-4 6 0 0 0,-1 0 0 0 0,1 0 0 0 0,0-1 0 0 0,-1 1 0 0 0,1 0 0 0 0,-1 0 0 0 0,1-1 0 0 0,-1 1 0 0 0,1 0 0 0 0,-1-1 0 0 0,0 1 0 0 0,0 0 0 0 0,0-1 0 0 0,0 1 0 0 0,0 0 0 0 0,0-1 0 0 0,0 1 0 0 0,0 0 0 0 0,0-1 0 0 0,-1 1 0 0 0,1 0 0 0 0,-1-1 0 0 0,0-1 0 0 0,-2-1 0 0 0,2 4 0 0 0,0 0 0 0 0,0-1 0 0 0,1 1 0 0 0,-1-1 0 0 0,0 1 0 0 0,0 0 0 0 0,0 0 0 0 0,0 0 0 0 0,0-1 0 0 0,0 1 0 0 0,0 0 0 0 0,1 0 0 0 0,-1 0 0 0 0,0 0 0 0 0,0 1 0 0 0,0-1 0 0 0,0 0 0 0 0,0 0 0 0 0,0 0 0 0 0,0 1 0 0 0,1-1 0 0 0,-1 0 0 0 0,0 1 0 0 0,0-1 0 0 0,0 1 0 0 0,1-1 0 0 0,-1 1 0 0 0,0-1 0 0 0,0 2 0 0 0,-16 15 0 0 0,16-17 0 0 0,-3 12 0 0 0,3-8 0 0 0,2 1 0 0 0,-1-4 0 0 0,1-1 0 0 0,-1 1 0 0 0,1 0 0 0 0,-1-1 0 0 0,1 1 0 0 0,-1 0 0 0 0,1-1 0 0 0,0 1 0 0 0,-1-1 0 0 0,1 1 0 0 0,0 0 0 0 0,-1-1 0 0 0,1 0 0 0 0,0 1 0 0 0,0-1 0 0 0,0 1 0 0 0,-1-1 0 0 0,1 0 0 0 0,0 0 0 0 0,0 0 0 0 0,0 1 0 0 0,1-1 0 0 0,19 0 0 0 0,-19 0 0 0 0,2 0 0 0 0,0-1 0 0 0,-1 1 0 0 0,1-1 0 0 0,-1 1 0 0 0,1-1 0 0 0,-1 0 0 0 0,1 0 0 0 0,-1-1 0 0 0,1 1 0 0 0,-1-1 0 0 0,0 1 0 0 0,0-1 0 0 0,0 0 0 0 0,0-1 0 0 0,0 1 0 0 0,0 0 0 0 0,-1-1 0 0 0,4-3 0 0 0,-3 1 0 0 0,-1 1 0 0 0,-1 1 0 0 0,-1 0 0 0 0,-2 0 0 0 0,1 2 0 0 0,0 0 0 0 0,0 1 0 0 0,0-1 0 0 0,0 0 0 0 0,-1 1 0 0 0,1-1 0 0 0,0 1 0 0 0,0 0 0 0 0,0-1 0 0 0,-1 1 0 0 0,1 0 0 0 0,0-1 0 0 0,0 1 0 0 0,-1 0 0 0 0,1 0 0 0 0,0 0 0 0 0,0 0 0 0 0,-1 1 0 0 0,1-1 0 0 0,0 0 0 0 0,0 0 0 0 0,-1 1 0 0 0,0 0 0 0 0,-23 11 0 0 0,22-12 0 0 0,-8 12 0 0 0,10-11 0 0 0,0 0 0 0 0,0 0 0 0 0,1-1 0 0 0,-1 1 0 0 0,0 0 0 0 0,1 0 0 0 0,-1 0 0 0 0,1 0 0 0 0,-1 0 0 0 0,1 1 0 0 0,-1-1 0 0 0,1 0 0 0 0,0 0 0 0 0,-1 0 0 0 0,1 0 0 0 0,0 0 0 0 0,0 0 0 0 0,0 1 0 0 0,0-1 0 0 0,0 0 0 0 0,0 0 0 0 0,0 0 0 0 0,0 0 0 0 0,1 1 0 0 0,-1-1 0 0 0,0 0 0 0 0,1 0 0 0 0,-1 0 0 0 0,1 0 0 0 0,-1 0 0 0 0,1 0 0 0 0,-1 0 0 0 0,1 0 0 0 0,0 0 0 0 0,0 0 0 0 0,-1 0 0 0 0,2 0 0 0 0,0 2 0 0 0,1 1 0 0 0,2 0-2 0 0,-4-4 2 0 0,-1 1 0 0 0,1-1 0 0 0,0 1 0 0 0,0-1-1 0 0,0 1 1 0 0,0-1 0 0 0,0 1 0 0 0,0-1-1 0 0,0 0 1 0 0,0 0 0 0 0,0 1 0 0 0,0-1-1 0 0,0 0 1 0 0,1 0 0 0 0,-1 0 0 0 0,0 0-1 0 0,0 0 1 0 0,0 0 0 0 0,0-1 0 0 0,0 1 0 0 0,0 0-1 0 0,0 0 1 0 0,0-1 0 0 0,0 1 0 0 0,0-1-1 0 0,0 1 1 0 0,1-2 0 0 0,-2 2 0 0 0,2 1 0 0 0,13-16 0 0 0,-11 10 0 0 0,-3 2 0 0 0,0-1 0 0 0,-3 2 0 0 0,-2-1 0 0 0,1 1 0 0 0,-2 1 0 0 0,0 0 0 0 0,1-1 0 0 0,-1 1 0 0 0,2-1 0 0 0,0 2 0 0 0,0 0 0 0 0,1 3 0 0 0,4 0 0 0 0,0 1 0 0 0,2 0 0 0 0,-3-2 0 0 0,1-1 0 0 0,-1 0 0 0 0,1 0 0 0 0,-1 0 0 0 0,1 0 0 0 0,0 0 0 0 0,-1 0 0 0 0,1 0 0 0 0,0-1 0 0 0,0 1 0 0 0,-1-1 0 0 0,1 1 0 0 0,0-1 0 0 0,0 1 0 0 0,0-1 0 0 0,0 0 0 0 0,-1 0 0 0 0,1 0 0 0 0,0 0 0 0 0,0-1 0 0 0,0 1 0 0 0,0 0 0 0 0,-1-1 0 0 0,1 1 0 0 0,0-1 0 0 0,0 1 0 0 0,-1-1 0 0 0,1 0 0 0 0,0 0 0 0 0,-1 0 0 0 0,3-2 0 0 0,-2 2 0 0 0,1-1 0 0 0,-1 1 0 0 0,0-1 0 0 0,0 0 0 0 0,0 0 0 0 0,0 0 0 0 0,0 0 0 0 0,0-1 0 0 0,-1 1 0 0 0,1 0 0 0 0,-1-1 0 0 0,0 1 0 0 0,1-1 0 0 0,-1 1 0 0 0,0-1 0 0 0,-1 0 0 0 0,1 1 0 0 0,0-5 0 0 0,-1 3 0 0 0,-1 0 0 0 0,0 0 1 0 0,0 3 4 0 0,-2-1-3 0 0,0 3-2 0 0,-2 1 0 0 0,3-1 0 0 0,1 0 0 0 0,-1 0 0 0 0,0 1 0 0 0,1-1 0 0 0,-1 0 0 0 0,1 1 0 0 0,0-1 0 0 0,-1 1 0 0 0,1 0 0 0 0,0-1 0 0 0,0 1 0 0 0,0 0 0 0 0,0 0 0 0 0,0-1 0 0 0,0 1 0 0 0,1 0 0 0 0,-1 0 0 0 0,1 0 0 0 0,-1 0 0 0 0,1 0 0 0 0,0 0 0 0 0,-1 0 0 0 0,1 0 0 0 0,0 3 0 0 0,2 0 0 0 0,0-2 0 0 0,1 1 0 0 0,-2-4 0 0 0,0 1 0 0 0,-1-1 0 0 0,1 0 0 0 0,0 1 0 0 0,0-1 0 0 0,-1 0 0 0 0,1 1 0 0 0,0-1 0 0 0,0 0 0 0 0,-1 0 0 0 0,1 0 0 0 0,0 0 0 0 0,0 0 0 0 0,0 0 0 0 0,-1 0 0 0 0,1 0 0 0 0,0 0 0 0 0,0 0 0 0 0,0 0 0 0 0,-1 0 0 0 0,1-1 0 0 0,0 1 0 0 0,0 0 0 0 0,0-1 0 0 0,21-17 0 0 0,-18 14 0 0 0,-2-1 0 0 0,-1 0 0 0 0,-1 1 0 0 0,-1 1-2 0 0,-2 0-3 0 0,1 2 5 0 0,0 1 0 0 0,0-1 0 0 0,0 0 0 0 0,0 1 0 0 0,0-1 0 0 0,0 1 0 0 0,0-1 0 0 0,0 1 0 0 0,0 0 0 0 0,0 0 0 0 0,0 0-1 0 0,0 0 1 0 0,0 0 0 0 0,-1 1 0 0 0,1-1 0 0 0,0 1 0 0 0,0-1 0 0 0,0 1 0 0 0,0 0 0 0 0,0 0 0 0 0,1 0 0 0 0,-1 0 0 0 0,0 0 0 0 0,0 0 0 0 0,0 0 0 0 0,1 1 0 0 0,-3 1 0 0 0,2-1 0 0 0,0-1 0 0 0,1 1 0 0 0,-1 0 0 0 0,1-1 0 0 0,-1 1 0 0 0,1 0 0 0 0,-1 0 0 0 0,1 0 0 0 0,0 0 0 0 0,0 0 0 0 0,0 1 0 0 0,0-1 0 0 0,1 0 0 0 0,-1 0 0 0 0,1 1 0 0 0,-1-1 0 0 0,1 0 0 0 0,0 1 0 0 0,-1-1 0 0 0,1 0 0 0 0,0 1 0 0 0,1 2 0 0 0,1-2 0 0 0,-1-2 0 0 0,0 1 0 0 0,0-1 0 0 0,0-1 0 0 0,0 1 0 0 0,1 0 1 0 0,-1 0-1 0 0,0 0 0 0 0,1-1 0 0 0,-1 1 0 0 0,0-1 0 0 0,1 1 0 0 0,-1-1 1 0 0,0 1-1 0 0,1-1 0 0 0,-1 0 0 0 0,1 0 0 0 0,-1 0 0 0 0,1 1 0 0 0,-1-1 1 0 0,1-1-1 0 0,-1 1 0 0 0,1 0 0 0 0,-1 0 0 0 0,1-1 0 0 0,-1 1 0 0 0,0 0 0 0 0,1-1 1 0 0,2-1-1 0 0,0 0 0 0 0,0 0 1 0 0,1-1-1 0 0,-1 1 1 0 0,0-1 0 0 0,-1 0-1 0 0,5-5 1 0 0,-4 5-1 0 0,0-1 0 0 0,-1 0 0 0 0,0-1 0 0 0,-3 1 0 0 0,0 1 0 0 0,-3 0 0 0 0,2 3 0 0 0,0-1 0 0 0,0 1 0 0 0,-1-1 0 0 0,1 1 0 0 0,0 0 0 0 0,0-1 0 0 0,0 1 0 0 0,0 0 0 0 0,-1 0 0 0 0,1 0 0 0 0,0 0 0 0 0,0 0 0 0 0,0 0 0 0 0,-1 0 0 0 0,1 0 0 0 0,0 1 0 0 0,0-1 0 0 0,0 0 0 0 0,0 1 0 0 0,-1-1 0 0 0,1 1 0 0 0,0-1 0 0 0,0 1 0 0 0,0 0 0 0 0,0-1 0 0 0,-1 2 0 0 0,0 0 0 0 0,-1 0 0 0 0,1 0 0 0 0,0 0 0 0 0,0 0 0 0 0,0 0 0 0 0,1 0 0 0 0,-1 0 0 0 0,-2 5 0 0 0,3-6 0 0 0,1 0 0 0 0,-1-1 0 0 0,1 1 0 0 0,0 0 0 0 0,0-1 0 0 0,-1 1 0 0 0,1 0 0 0 0,0-1 0 0 0,0 1 0 0 0,0 0 0 0 0,0 0 0 0 0,-1-1 0 0 0,1 1 0 0 0,0 0 0 0 0,0-1 0 0 0,1 1 0 0 0,-1 0 0 0 0,0-1 0 0 0,0 1 0 0 0,0 0 0 0 0,0 0 0 0 0,0-1 0 0 0,1 1 0 0 0,-1-1 0 0 0,1 2 0 0 0,0-1 0 0 0,-1 0-1 0 0,1-1 1 0 0,-1 1 0 0 0,1 0-1 0 0,0-1 1 0 0,0 1 0 0 0,-1-1 0 0 0,1 1-1 0 0,0 0 1 0 0,0-1 0 0 0,0 0 0 0 0,0 1-1 0 0,0-1 1 0 0,0 0 0 0 0,-1 1 0 0 0,1-1-1 0 0,0 0 1 0 0,0 0 0 0 0,0 0-1 0 0,0 0 1 0 0,0 0 0 0 0,0 0 0 0 0,0 0-1 0 0,0 0 1 0 0,0 0 0 0 0,0 0 0 0 0,0 0-1 0 0,0-1 1 0 0,1 1 0 0 0,1-2-5 0 0,0 1 0 0 0,-1 0-1 0 0,1-1 1 0 0,-1 1 0 0 0,1-1 0 0 0,-1 0 0 0 0,0 0 0 0 0,3-3 0 0 0,-4 4-51 0 0,0 0 1 0 0,-1 1 0 0 0,1-1 0 0 0,0 0 0 0 0,0 0 0 0 0,-1 0-1 0 0,1 0 1 0 0,-1 0 0 0 0,1 0 0 0 0,-1 0 0 0 0,1 0 0 0 0,-1 0-1 0 0,0 0 1 0 0,1 0 0 0 0,-1-1 0 0 0,0 1 0 0 0,0 0 0 0 0,0 0-1 0 0,0 0 1 0 0,0 0 0 0 0,0 0 0 0 0,0-1 0 0 0,0 1 0 0 0,-1-1-1 0 0,1 1 19 0 0,-19-3-395 0 0,18 5 428 0 0,0 0-1 0 0,0 0 0 0 0,0 0 1 0 0,0 0-1 0 0,0 0 1 0 0,1 0-1 0 0,-1 0 0 0 0,0 1 1 0 0,1-1-1 0 0,-1 0 0 0 0,1 0 1 0 0,-1 1-1 0 0,1-1 1 0 0,0 0-1 0 0,-1 0 0 0 0,1 1 1 0 0,0-1-1 0 0,0 0 1 0 0,0 1-1 0 0,0-1 0 0 0,0 1 1 0 0,0-1-1 0 0,0 0 1 0 0,0 1-1 0 0,1-1 0 0 0,-1 0 1 0 0,1 0-1 0 0,-1 1 0 0 0,1-1 1 0 0,-1 0-1 0 0,1 0 1 0 0,0 0-1 0 0,-1 1 0 0 0,2 0 1 0 0,-1-1 4 0 0,-1-1 0 0 0,1 1 0 0 0,0 0 0 0 0,0 0 0 0 0,0-1 0 0 0,0 1 0 0 0,-1 0 0 0 0,1-1 0 0 0,0 1 0 0 0,0-1 0 0 0,0 1 0 0 0,0-1 0 0 0,0 0 0 0 0,0 1 0 0 0,1-1 0 0 0,-1 0 0 0 0,0 0 0 0 0,0 0 0 0 0,0 0 0 0 0,0 0 0 0 0,0 0 0 0 0,0 0 0 0 0,0 0 0 0 0,0 0 0 0 0,0 0 0 0 0,0 0 0 0 0,0-1 0 0 0,0 1 0 0 0,1-1 0 0 0,-1 1 0 0 0,-1-1 0 0 0,1 1 0 0 0,0-1 0 0 0,0 1 0 0 0,0-1 0 0 0,0 0 0 0 0,0 1 0 0 0,0-2 0 0 0,4-2 0 0 0,-1 0 0 0 0,0 0 0 0 0,-1 0 0 0 0,7-10 0 0 0,-9 12-1 0 0,0 1 1 0 0,0 0 0 0 0,0 1-1 0 0,-1-1 1 0 0,1 0 0 0 0,0 0-1 0 0,-1 0 1 0 0,1 0 0 0 0,-1 0 0 0 0,0 0-1 0 0,1 0 1 0 0,-1 0 0 0 0,0 0-1 0 0,1 0 1 0 0,-1 0 0 0 0,0 0 0 0 0,0-1-1 0 0,0 1 1 0 0,0 0 0 0 0,0 0 0 0 0,0 0-1 0 0,0 0 1 0 0,0 0 0 0 0,-1 0-1 0 0,1 0 1 0 0,-1-2 0 0 0,-1 0 0 0 0,-1 0 0 0 0,1 2 0 0 0,-2 2 0 0 0,0 1 0 0 0,1 1 0 0 0,0 1 0 0 0,0-1 0 0 0,2-2 0 0 0,1-1 0 0 0,-1 1 0 0 0,1-1 0 0 0,0 1 0 0 0,-1-1 0 0 0,1 1 0 0 0,0 0 0 0 0,-1-1 0 0 0,1 1 0 0 0,0 0 0 0 0,0-1 0 0 0,-1 1 0 0 0,1 0 0 0 0,0-1 0 0 0,0 1 0 0 0,0 0 0 0 0,0-1 0 0 0,0 1 0 0 0,0 0 0 0 0,0 0 0 0 0,0-1 0 0 0,0 1 0 0 0,0 0 0 0 0,1-1 0 0 0,-1 1 0 0 0,0 0 0 0 0,0-1 0 0 0,1 2 0 0 0,1 2 0 0 0,1 1 0 0 0,-2-4 0 0 0,-1 0 0 0 0,1 0 0 0 0,0 0 0 0 0,0-1 0 0 0,0 1 0 0 0,0 0 0 0 0,0-1 0 0 0,0 1 0 0 0,0-1 0 0 0,0 1 0 0 0,0-1 0 0 0,0 1 0 0 0,0-1 0 0 0,0 1 0 0 0,0-1 0 0 0,0 0 0 0 0,0 0 0 0 0,1 0 0 0 0,-1 0 0 0 0,0 0 0 0 0,0 0 0 0 0,0 0 0 0 0,0 0 0 0 0,1 0 0 0 0,-1 0 0 0 0,0-1 0 0 0,0 1 0 0 0,0 0 0 0 0,0-1 0 0 0,0 1 0 0 0,0-1 0 0 0,0 1 0 0 0,1-2 0 0 0,1 0 0 0 0,1 1 0 0 0,-1-2 0 0 0,-1 1 0 0 0,1 0 0 0 0,0-1 0 0 0,0 1 0 0 0,3-6 0 0 0,-4 6 0 0 0,-1 1 0 0 0,0 0 0 0 0,-1 0 0 0 0,1 0 0 0 0,0 0 0 0 0,-1 0 0 0 0,1 0 0 0 0,0 0 0 0 0,-1 0 0 0 0,1 0 0 0 0,-1 0 0 0 0,0 0 0 0 0,1 0 0 0 0,-1-1 0 0 0,0 1 0 0 0,0 0 0 0 0,0 0 0 0 0,1 0 0 0 0,-1 0 0 0 0,0-1 0 0 0,-1 1 0 0 0,1 0 0 0 0,0 0 0 0 0,0 0 0 0 0,-1-2 0 0 0,-1-1 0 0 0,0 2 0 0 0,-2 1 0 0 0,3 1 0 0 0,-1 0 0 0 0,1 0 0 0 0,0 1 0 0 0,0-1 0 0 0,0 0 0 0 0,0 0 0 0 0,0 1 0 0 0,0-1 0 0 0,0 1 0 0 0,0-1 0 0 0,0 1 0 0 0,0-1 0 0 0,0 1 0 0 0,0-1 0 0 0,0 1 0 0 0,0 0 0 0 0,0 0 0 0 0,0-1 0 0 0,1 1 0 0 0,-1 0 0 0 0,0 0 0 0 0,1 0 0 0 0,-1 0 0 0 0,0 0 0 0 0,1 0 0 0 0,-1 0 0 0 0,1 0 0 0 0,-1 1 0 0 0,0 1 0 0 0,0-1 0 0 0,0-1 0 0 0,0 1 0 0 0,0-1 0 0 0,0 1 0 0 0,0 0 0 0 0,0-1 0 0 0,1 1 0 0 0,-1 0 0 0 0,0 0 0 0 0,1 0 0 0 0,0 0 0 0 0,-1 0 0 0 0,1-1 0 0 0,0 1 0 0 0,0 0 0 0 0,0 0 0 0 0,0 0 0 0 0,1 0 0 0 0,-1 0 0 0 0,0 0 0 0 0,1 0 0 0 0,-1-1 0 0 0,1 1 0 0 0,0 0 0 0 0,-1 0 0 0 0,1-1 0 0 0,0 1 0 0 0,0 0 0 0 0,0-1 0 0 0,2 3 0 0 0,-2-4 0 0 0,-1 1 0 0 0,1 0 0 0 0,0-1 0 0 0,0 1 0 0 0,0 0 0 0 0,0-1 0 0 0,-1 1 0 0 0,1-1 0 0 0,0 1 0 0 0,0-1 0 0 0,0 0 0 0 0,0 1 0 0 0,0-1 0 0 0,0 0 0 0 0,0 0 0 0 0,0 0 0 0 0,0 1 0 0 0,0-1 0 0 0,1 0 0 0 0,-1-1 0 0 0,0 1 0 0 0,0 0 0 0 0,0 0 0 0 0,0 0 0 0 0,0 0 0 0 0,0-1 0 0 0,0 1 0 0 0,0-1 0 0 0,0 1 0 0 0,-1 0 0 0 0,1-1 0 0 0,0 0 0 0 0,0 1 0 0 0,0-1 0 0 0,0 1 0 0 0,-1-1 0 0 0,1 0 0 0 0,1-1 0 0 0,0 0 0 0 0,0 0 0 0 0,0 0 0 0 0,0-1 0 0 0,-1 1 0 0 0,1-1 0 0 0,-1 1 0 0 0,1-1 0 0 0,-1 0 0 0 0,0 0 0 0 0,1-3 0 0 0,-1 2 0 0 0,0 2 1 0 0,-1 1-1 0 0,1-1 0 0 0,-1 1 1 0 0,0-1-1 0 0,1 0 0 0 0,-1 1 1 0 0,0-1-1 0 0,0 1 0 0 0,0-1 1 0 0,0 1-1 0 0,-1-1 0 0 0,1 1 1 0 0,0-1-1 0 0,-1 0 0 0 0,1 1 1 0 0,-1 0-1 0 0,1-1 0 0 0,-2-2 1 0 0,-2 1 0 0 0,4 3-1 0 0,-1 0 0 0 0,0-1 0 0 0,0 1 0 0 0,1 0 0 0 0,-1 0 0 0 0,0 0 0 0 0,0-1 0 0 0,0 1 0 0 0,1 0 0 0 0,-1 0 0 0 0,0 0 0 0 0,0 0 0 0 0,0 1 0 0 0,0-1 0 0 0,1 0 0 0 0,-1 0 0 0 0,0 0 0 0 0,0 1 0 0 0,0-1 0 0 0,1 0 0 0 0,-1 1 0 0 0,0-1 0 0 0,1 1 0 0 0,-1-1 0 0 0,0 0 0 0 0,1 1 0 0 0,-1 0 0 0 0,0-1 0 0 0,1 1 0 0 0,-1 0 0 0 0,1-1 0 0 0,-3 3 0 0 0,1 1 0 0 0,1-1 0 0 0,-1 1 0 0 0,0-1 0 0 0,1 1 0 0 0,0-1 0 0 0,-2 8 0 0 0,3-10 0 0 0,-1 1 0 0 0,1 0 0 0 0,0 0 0 0 0,0 0 0 0 0,0 0 0 0 0,0 0 0 0 0,1-1 0 0 0,-1 1 0 0 0,0 0 0 0 0,1 0 0 0 0,-1 0 0 0 0,1 0 0 0 0,0-1 0 0 0,-1 1 0 0 0,1 0 0 0 0,0-1 0 0 0,0 1 0 0 0,0 0 0 0 0,0-1 0 0 0,3 3 0 0 0,-4-4 0 0 0,1 1 0 0 0,0 0 0 0 0,-1-1 0 0 0,1 1 0 0 0,0-1 0 0 0,-1 1 0 0 0,1-1 0 0 0,0 0 0 0 0,0 1 0 0 0,-1-1 0 0 0,1 0 0 0 0,0 1 0 0 0,0-1 0 0 0,0 0 0 0 0,0 0 0 0 0,0 0 0 0 0,-1 0 0 0 0,1 0 0 0 0,0 0 0 0 0,0 0 0 0 0,0 0 0 0 0,0 0 0 0 0,0 0 0 0 0,-1 0 0 0 0,1-1 0 0 0,0 1 0 0 0,0 0 0 0 0,0-1 0 0 0,-1 1 0 0 0,1 0 0 0 0,0-1 0 0 0,0 1 0 0 0,-1-1 0 0 0,1 1 0 0 0,0-1 0 0 0,-1 1 0 0 0,1-1 0 0 0,-1 0 0 0 0,1 1 0 0 0,-1-1 0 0 0,1 0 0 0 0,0 0 0 0 0,2-3 0 0 0,0 0 0 0 0,-1 0 0 0 0,0 0 0 0 0,1-1 0 0 0,1-4 0 0 0,0-2 0 0 0,-2 8 0 0 0,-1-1 0 0 0,1 0 0 0 0,0 0 0 0 0,-1 0 0 0 0,0 0 0 0 0,0-1 0 0 0,0 1 0 0 0,0 0 0 0 0,-1 0 0 0 0,0-1 0 0 0,0 1 0 0 0,0 0 0 0 0,0 0 0 0 0,-1-1 0 0 0,1 1 0 0 0,-1 0 0 0 0,0 0 0 0 0,0 0 0 0 0,-4-7 0 0 0,3 7 0 0 0,-1 2 0 0 0,0 3 0 0 0,1 0 0 0 0,1 1 0 0 0,-1-1 0 0 0,1 1 0 0 0,0 0 0 0 0,0 0 0 0 0,0 0 0 0 0,0-1 0 0 0,0 1 0 0 0,0 0 0 0 0,0 0 0 0 0,1 0 0 0 0,-1 0 0 0 0,1 0 0 0 0,-1 1 0 0 0,1-1 0 0 0,0 0 0 0 0,0 0 0 0 0,0 0 0 0 0,0 4 0 0 0,0-2 0 0 0,0 3-1 0 0,-1-3 1 0 0,1-1-1 0 0,0 1 1 0 0,0 0 0 0 0,0-1-1 0 0,0 1 1 0 0,1-1-1 0 0,-1 1 1 0 0,1-1-1 0 0,0 1 1 0 0,0-1-1 0 0,0 1 1 0 0,1-1 0 0 0,2 6-1 0 0,-1-7 0 0 0,-2-2 1 0 0,0-1 0 0 0,-1 0 0 0 0,1 0 0 0 0,0 0 0 0 0,-1 1 0 0 0,1-1 0 0 0,-1 0 0 0 0,1 0 0 0 0,-1 0 0 0 0,0 0 0 0 0,1 0 0 0 0,-1 0 0 0 0,0 0 0 0 0,0 0 0 0 0,0 0 0 0 0,0 0 0 0 0,0 0 0 0 0,0-1 0 0 0,0 2 0 0 0,10-57 0 0 0,-5 32 0 0 0,-1 0 0 0 0,1-33 0 0 0,-6 47 0 0 0,0 9 0 0 0,0 3 0 0 0,0 0 0 0 0,0 0 0 0 0,0-1 0 0 0,1 1 0 0 0,-1 1 0 0 0,0-1 0 0 0,1 0 0 0 0,-1 0 0 0 0,1 0 0 0 0,-1 0 0 0 0,1 0 0 0 0,0 0 0 0 0,-1 1 0 0 0,1 0 0 0 0,0-2 0 0 0,-2 7 0 0 0,-1 4 0 0 0,-1 1 0 0 0,2 0 0 0 0,0 0 0 0 0,0 0 0 0 0,1 0 0 0 0,0 0 0 0 0,1 0 0 0 0,1 0 0 0 0,3 22 0 0 0,-2-31 0 0 0,1-1 0 0 0,1-4 0 0 0,-3 0 0 0 0,0 1 0 0 0,1-1 0 0 0,-1 0 0 0 0,0-1 0 0 0,0 1 0 0 0,0 0 0 0 0,0 0 0 0 0,-1 0 0 0 0,1 0 0 0 0,0-1 0 0 0,-1 1 0 0 0,0 0 0 0 0,1-1 0 0 0,-1-3 0 0 0,0 0 0 0 0,34-123 0 0 0,-43 164 0 0 0,5-18 0 0 0,0 0 0 0 0,1 0 0 0 0,-1 28 0 0 0,3-1 0 0 0,6-166 0 0 0,-3 81 0 0 0,-17 98 0 0 0,8-22 0 0 0,-2-1 0 0 0,-14 35 0 0 0,31-126 0 0 0,-5 42 0 0 0,5-33 0 0 0,-7 45 0 0 0,-1-1 0 0 0,0 0 0 0 0,0 1 0 0 0,0-1 0 0 0,-1 0 0 0 0,1 1 0 0 0,-1-1 0 0 0,0 1 0 0 0,0-1 0 0 0,-1-3 0 0 0,1 6 0 0 0,0-1 0 0 0,0 1 0 0 0,0 0 0 0 0,-1 0 0 0 0,1 0 0 0 0,0 0 0 0 0,0 1 0 0 0,-1-1 0 0 0,1 0 0 0 0,0 0 0 0 0,-1 1 0 0 0,1-1 0 0 0,0 1 0 0 0,-1-1 0 0 0,1 1 0 0 0,-1 0 0 0 0,1-1 0 0 0,-1 1 0 0 0,1 0 0 0 0,-1 0 0 0 0,0 0 0 0 0,1 0 0 0 0,-1 1 0 0 0,1-1 0 0 0,-1 0 0 0 0,1 0 0 0 0,-1 1 0 0 0,1-1 0 0 0,0 1 0 0 0,-3 0 0 0 0,0 1 0 0 0,-1 0 0 0 0,0 0 0 0 0,1 0 0 0 0,-1 0 0 0 0,1 1 0 0 0,-1-1 0 0 0,1 1 0 0 0,-4 4 0 0 0,1 0-4 0 0,1 1-1 0 0,0-1 1 0 0,0 2 0 0 0,1-1 0 0 0,-6 11-1 0 0,9-16 23 0 0,1 0-1 0 0,-1 1 1 0 0,1-1-1 0 0,0 1 1 0 0,0-1-1 0 0,0 1 1 0 0,0-1-1 0 0,1 1 1 0 0,0-1-1 0 0,-1 1 1 0 0,1 0-1 0 0,0-1 1 0 0,1 1-1 0 0,-1-1 1 0 0,1 1-1 0 0,-1 0 1 0 0,3 3-1 0 0,-3-6 25 0 0,0-1-1 0 0,0 0 1 0 0,0 1-1 0 0,0-1 1 0 0,0 0-1 0 0,0 0 1 0 0,1 1-1 0 0,-1-1 1 0 0,0 0-1 0 0,0 0 1 0 0,0 1 0 0 0,1-1-1 0 0,-1 0 1 0 0,0 0-1 0 0,0 0 1 0 0,1 1-1 0 0,-1-1 1 0 0,0 0-1 0 0,0 0 1 0 0,1 0-1 0 0,-1 0 1 0 0,0 0-1 0 0,1 1 1 0 0,-1-1-1 0 0,0 0 1 0 0,1 0-1 0 0,-1 0 1 0 0,0 0 0 0 0,1 0-1 0 0,-1 0 1 0 0,0 0-1 0 0,0 0 1 0 0,1 0-1 0 0,11-7 691 0 0,4-13-237 0 0,-14 16-443 0 0,0 0 1 0 0,-1-1 0 0 0,1 1 0 0 0,-1 0-1 0 0,0-1 1 0 0,-1 1 0 0 0,1-1 0 0 0,-1 0-1 0 0,1 1 1 0 0,-1-1 0 0 0,-1 1 0 0 0,1-1-1 0 0,-1 1 1 0 0,0-1 0 0 0,0 1 0 0 0,-2-7-1 0 0,3 10-40 0 0,-1-1-1 0 0,1 0 0 0 0,-1 0 0 0 0,0 1 1 0 0,1-1-1 0 0,-1 0 0 0 0,0 1 0 0 0,0-1 0 0 0,0 1 1 0 0,-1-1-1 0 0,1 1 0 0 0,0-1 0 0 0,0 1 1 0 0,-1 0-1 0 0,1 0 0 0 0,-1 0 0 0 0,1 0 0 0 0,-1 0 1 0 0,0 0-1 0 0,1 0 0 0 0,-1 0 0 0 0,0 0 1 0 0,1 1-1 0 0,-1-1 0 0 0,0 1 0 0 0,0 0 0 0 0,0-1 1 0 0,1 1-1 0 0,-1 0 0 0 0,0 0 0 0 0,0 0 1 0 0,0 0-1 0 0,0 0 0 0 0,0 1 0 0 0,1-1 0 0 0,-1 0 1 0 0,0 1-1 0 0,0-1 0 0 0,1 1 0 0 0,-1 0 0 0 0,-2 1 1 0 0,0 0-10 0 0,1 1 1 0 0,0-1 0 0 0,0 0 0 0 0,1 1-1 0 0,-1 0 1 0 0,0 0 0 0 0,1 0-1 0 0,0 0 1 0 0,0 0 0 0 0,0 0-1 0 0,0 0 1 0 0,0 1 0 0 0,0-1 0 0 0,1 1-1 0 0,0-1 1 0 0,-2 7 0 0 0,2-7-1 0 0,1 0 0 0 0,-1 0-1 0 0,0 0 1 0 0,1 0 0 0 0,0 0 0 0 0,-1 0 0 0 0,1 0 0 0 0,0 0 0 0 0,1 0 0 0 0,-1 0 0 0 0,0 0 0 0 0,1 0 0 0 0,0-1-1 0 0,0 1 1 0 0,0 0 0 0 0,0 0 0 0 0,0 0 0 0 0,0-1 0 0 0,1 1 0 0 0,-1 0 0 0 0,4 3 0 0 0,-4-5 2 0 0,1 0 0 0 0,-1-1 0 0 0,0 1 0 0 0,0 0-1 0 0,0-1 1 0 0,1 1 0 0 0,-1-1 0 0 0,0 1 0 0 0,1-1 0 0 0,-1 0 0 0 0,1 0 0 0 0,-1 1 0 0 0,0-1 0 0 0,1 0 0 0 0,-1 0 0 0 0,0-1 0 0 0,1 1 0 0 0,-1 0 0 0 0,1 0 0 0 0,-1-1 0 0 0,0 1 0 0 0,0 0 0 0 0,1-1 0 0 0,-1 1 0 0 0,0-1 0 0 0,0 0-1 0 0,1 0 1 0 0,-1 1 0 0 0,0-1 0 0 0,0 0 0 0 0,0 0 0 0 0,0 0 0 0 0,0 0 0 0 0,0 0 0 0 0,1-2 0 0 0,3-2 19 0 0,-1 1 0 0 0,0-2 0 0 0,0 1 0 0 0,-1 0 0 0 0,1-1-1 0 0,3-7 1 0 0,-6 9-2 0 0,1-1-1 0 0,-1 0 0 0 0,0 1 0 0 0,0-1 0 0 0,0 0 0 0 0,0 0 0 0 0,-1 0 0 0 0,0 1 1 0 0,0-1-1 0 0,0 0 0 0 0,-1 0 0 0 0,1 0 0 0 0,-1 1 0 0 0,-2-7 0 0 0,2 9-14 0 0,0 0 0 0 0,0 0 0 0 0,0 1 0 0 0,0-1 0 0 0,0 0 0 0 0,0 1 0 0 0,0-1 0 0 0,0 1 0 0 0,-1-1 0 0 0,1 1 0 0 0,0-1 0 0 0,-1 1 0 0 0,1 0 0 0 0,-1 0 0 0 0,0 0 0 0 0,1 0 0 0 0,-1 0-1 0 0,0 0 1 0 0,0 1 0 0 0,0-1 0 0 0,1 0 0 0 0,-1 1 0 0 0,0-1 0 0 0,0 1 0 0 0,0 0 0 0 0,0 0 0 0 0,0 0 0 0 0,0 0 0 0 0,0 0 0 0 0,0 0 0 0 0,0 0 0 0 0,0 1 0 0 0,0-1 0 0 0,1 1-1 0 0,-1-1 1 0 0,0 1 0 0 0,-3 1 0 0 0,-1 1 5 0 0,0 0 0 0 0,0 1 1 0 0,0-1-1 0 0,1 1 0 0 0,-1 0 0 0 0,1 1 0 0 0,0 0 0 0 0,1-1 0 0 0,-6 8 0 0 0,8-10-7 0 0,1 0 0 0 0,0 0 1 0 0,-1 0-1 0 0,1 0 0 0 0,0 0 0 0 0,0 0 0 0 0,0 1 0 0 0,0-1 1 0 0,0 0-1 0 0,1 1 0 0 0,-1-1 0 0 0,0 4 0 0 0,1-4-3 0 0,1-1-1 0 0,-1 0 1 0 0,0 1 0 0 0,0-1-1 0 0,1 0 1 0 0,-1 1-1 0 0,1-1 1 0 0,-1 0-1 0 0,1 0 1 0 0,-1 0-1 0 0,1 1 1 0 0,0-1-1 0 0,0 0 1 0 0,-1 0 0 0 0,1 0-1 0 0,0 0 1 0 0,0 0-1 0 0,0-1 1 0 0,0 1-1 0 0,0 0 1 0 0,0 0-1 0 0,1-1 1 0 0,-1 1-1 0 0,2 1 1 0 0,-1-2-1 0 0,-1 1 0 0 0,0 0 1 0 0,1-1-1 0 0,-1 1 0 0 0,0-1 0 0 0,1 1 0 0 0,-1-1 1 0 0,1 0-1 0 0,-1 0 0 0 0,0 0 0 0 0,1 1 0 0 0,-1-1 1 0 0,1-1-1 0 0,-1 1 0 0 0,1 0 0 0 0,-1 0 0 0 0,0 0 1 0 0,1-1-1 0 0,-1 1 0 0 0,1-1 0 0 0,-1 1 0 0 0,2-2 1 0 0,-1 1-1 0 0,0-1 1 0 0,0 0 0 0 0,0 1-1 0 0,-1-1 1 0 0,1 0 0 0 0,0 0-1 0 0,-1 0 1 0 0,1 0-1 0 0,-1 0 1 0 0,0 0 0 0 0,2-5-1 0 0,0 0 1 0 0,-1 0 1 0 0,0 1-1 0 0,-1-1 0 0 0,1 0 0 0 0,-1 0 0 0 0,0-1 0 0 0,-1 1 1 0 0,0-8-1 0 0,0 12-1 0 0,-1 1 0 0 0,1 0 0 0 0,0 0 0 0 0,-1-1 0 0 0,1 1 0 0 0,-1 0 0 0 0,0 0 0 0 0,0 0 0 0 0,0 0 0 0 0,0 0 0 0 0,0 0 0 0 0,0 0 0 0 0,-1 0 0 0 0,1 0 0 0 0,-1 0 0 0 0,1 1 0 0 0,-1-1 0 0 0,1 1 0 0 0,-4-3 0 0 0,3 3 0 0 0,1 1 0 0 0,0 0 0 0 0,-1-1 0 0 0,1 1 0 0 0,0 0 0 0 0,-1 0 0 0 0,1 0 0 0 0,-1 0 0 0 0,1 0 0 0 0,0 0 0 0 0,-1 0 0 0 0,1 0 0 0 0,0 1 0 0 0,-1-1 0 0 0,1 0 0 0 0,0 1 0 0 0,-1-1 0 0 0,1 1 0 0 0,0 0 0 0 0,0-1 0 0 0,-1 1 0 0 0,1 0 0 0 0,0 0 0 0 0,0-1 0 0 0,0 1 0 0 0,0 0 0 0 0,0 0 0 0 0,0 0 0 0 0,0 1 0 0 0,1-1 0 0 0,-1 0 0 0 0,0 0 0 0 0,0 2 0 0 0,-2 1 0 0 0,1 0 0 0 0,0 0 0 0 0,1 0 0 0 0,-1 1 0 0 0,0-1 0 0 0,1 0 0 0 0,0 1 0 0 0,0-1 0 0 0,1 1 0 0 0,-1 5 0 0 0,1-8 0 0 0,0 0 0 0 0,-1 1 0 0 0,1-1 0 0 0,1 0 0 0 0,-1 1 0 0 0,0-1 0 0 0,1 0 0 0 0,-1 1 0 0 0,1-1 0 0 0,0 0 0 0 0,-1 1 0 0 0,1-1 0 0 0,0 0 0 0 0,1 0 0 0 0,-1 0 0 0 0,0 0 0 0 0,0 0 0 0 0,1 0 0 0 0,-1 0 0 0 0,1-1 0 0 0,2 3 0 0 0,-4-4 0 0 0,1 1 0 0 0,-1-1 0 0 0,1 0 0 0 0,-1 0 0 0 0,1 1 0 0 0,-1-1 0 0 0,1 0 0 0 0,-1 0 0 0 0,1 0 0 0 0,-1 0 0 0 0,1 1 0 0 0,0-1 0 0 0,-1 0 0 0 0,1 0 0 0 0,-1 0 0 0 0,1 0 0 0 0,-1 0 0 0 0,1 0 0 0 0,0 0 0 0 0,-1-1 0 0 0,1 1 0 0 0,-1 0 0 0 0,1 0 0 0 0,-1 0 0 0 0,1-1 0 0 0,-1 1 0 0 0,1 0 0 0 0,0-1 0 0 0,11-15 0 0 0,-10 10 0 0 0,0 1 0 0 0,-1-1 0 0 0,1 0 0 0 0,0-9 0 0 0,-2 11 0 0 0,0 1-1 0 0,0-1 1 0 0,-1 1 0 0 0,1-1 0 0 0,-1 1 0 0 0,0 0 0 0 0,0-1-1 0 0,0 1 1 0 0,-1 0 0 0 0,1 0 0 0 0,-1-1 0 0 0,0 1 0 0 0,1 0 0 0 0,-1 1-1 0 0,-1-1 1 0 0,1 0 0 0 0,0 0 0 0 0,-1 1 0 0 0,1 0 0 0 0,-1-1-1 0 0,0 1 1 0 0,0 0 0 0 0,0 0 0 0 0,0 1 0 0 0,-4-3 0 0 0,4 3 0 0 0,0-1-1 0 0,0 1 1 0 0,0 0 0 0 0,0 0 0 0 0,0 0 0 0 0,0 1 0 0 0,-1-1 0 0 0,1 1-1 0 0,0-1 1 0 0,0 1 0 0 0,0 0 0 0 0,0 0 0 0 0,-1 1 0 0 0,1-1 0 0 0,0 1-1 0 0,0-1 1 0 0,0 1 0 0 0,0 0 0 0 0,0 0 0 0 0,0 0 0 0 0,0 1 0 0 0,0-1 0 0 0,0 1-1 0 0,1 0 1 0 0,-1-1 0 0 0,1 1 0 0 0,-1 1 0 0 0,-2 1 0 0 0,4-3 0 0 0,1-1 0 0 0,-1 1 0 0 0,1-1 0 0 0,-1 1 0 0 0,1 0 0 0 0,-1-1 0 0 0,1 1 0 0 0,-1 0 0 0 0,1-1 0 0 0,-1 1 0 0 0,1 0 0 0 0,0 0 0 0 0,-1-1 0 0 0,1 1 0 0 0,0 0 0 0 0,0 0 0 0 0,0-1 0 0 0,-1 1 0 0 0,1 0 0 0 0,0 0 0 0 0,0 0 0 0 0,0-1 0 0 0,0 1 0 0 0,1 0 0 0 0,-1 0 0 0 0,0 0 0 0 0,0-1 0 0 0,0 1 0 0 0,1 0 0 0 0,-1 0 0 0 0,0-1 0 0 0,1 1 0 0 0,-1 0 0 0 0,0 0 0 0 0,1-1 0 0 0,-1 1 0 0 0,1 0 0 0 0,-1-1 0 0 0,1 1 0 0 0,-1-1 0 0 0,2 2 0 0 0,0-1 0 0 0,-1 0 0 0 0,1 0 0 0 0,0-1 0 0 0,0 1 0 0 0,0 0 0 0 0,-1-1 0 0 0,1 1 0 0 0,0-1 0 0 0,0 1 0 0 0,0-1 0 0 0,0 0 0 0 0,0 0 0 0 0,0 0 0 0 0,0 0 0 0 0,3 0 0 0 0,-2-1 0 0 0,1 0 0 0 0,0 0 0 0 0,-1 0 0 0 0,1-1 0 0 0,-1 0 0 0 0,1 1 0 0 0,-1-1 0 0 0,0 0 0 0 0,0-1 0 0 0,0 1 0 0 0,0-1 0 0 0,3-2 0 0 0,-5 4 0 0 0,0-1 0 0 0,0 1 0 0 0,1-1 0 0 0,-1 1 0 0 0,0-1 0 0 0,0 1 0 0 0,-1-1 0 0 0,1 0 0 0 0,0 1 0 0 0,-1-1 0 0 0,1 0 0 0 0,-1 0 0 0 0,1 1 0 0 0,-1-1 0 0 0,0 0 0 0 0,1 0 0 0 0,-1 0 0 0 0,0 0 0 0 0,0 1 0 0 0,-1-1 0 0 0,1 0 0 0 0,0 0 0 0 0,-1 0 0 0 0,1 0 0 0 0,-1 1 0 0 0,1-1 0 0 0,-1 0 0 0 0,-1-2 0 0 0,0-3 4 0 0,-22-6 0 0 0,21 10-4 0 0,0 0 0 0 0,2 0 0 0 0,0 0 0 0 0,1 0 0 0 0,3 1 0 0 0,0 0 0 0 0,0 0 0 0 0,0 0-2 0 0,1 0-3 0 0,-1 0 4 0 0,1 1 1 0 0,0 1 0 0 0,0 0 0 0 0,4 0 0 0 0,1 1 0 0 0,-1-1 0 0 0,0-1 0 0 0,0 1 0 0 0,1-2 0 0 0,-1 1 0 0 0,0-1 0 0 0,0 0 0 0 0,0 0 0 0 0,0-1 0 0 0,-1 0 0 0 0,1-1 0 0 0,-1 0 0 0 0,10-6 0 0 0,-14 8 0 0 0,-1-2 0 0 0,-4 2 0 0 0,0 1 0 0 0,1 0 0 0 0,-1 1 0 0 0,0-1 0 0 0,0 1 0 0 0,0-1 0 0 0,0 1 0 0 0,0 0 0 0 0,0 0 0 0 0,-1 0 0 0 0,1 0 0 0 0,0 0 0 0 0,0 1 0 0 0,0-1 0 0 0,0 0 0 0 0,-3 2 0 0 0,0-1 0 0 0,-25 9 0 0 0,26-8 0 0 0,0 0 0 0 0,0-1 0 0 0,0 1 0 0 0,0-1 0 0 0,0 0 0 0 0,0 0 0 0 0,-1-1 0 0 0,1 1 0 0 0,0-1 0 0 0,0 0 0 0 0,-1 0 0 0 0,1 0 0 0 0,-6-1 0 0 0,5-1 0 0 0,2 1 0 0 0,0-2 0 0 0,1 0 0 0 0,3 0 0 0 0,2-1 0 0 0,0 1 0 0 0,1 0 0 0 0,0-1 0 0 0,0 1 0 0 0,1 0 0 0 0,0 1 0 0 0,-1 0 0 0 0,0 1 0 0 0,-1 1 0 0 0,0 0 0 0 0,1 1 0 0 0,1 1 0 0 0,-1 0 0 0 0,0-1 0 0 0,1 1 0 0 0,-1 0 0 0 0,0-1 0 0 0,-1 0 0 0 0,0 1 0 0 0,-1-1 0 0 0,-2 2 0 0 0,-3-2 0 0 0,-1-1 0 0 0,0 0 0 0 0,-1 0 0 0 0,0-1 0 0 0,-97-10 0 0 0,97 11 0 0 0,0 0 0 0 0,1 0 0 0 0,0 0 0 0 0,-1 1 0 0 0,1 0 0 0 0,-1 0 0 0 0,1 1 0 0 0,1-1 0 0 0,0 1 0 0 0,0-2 0 0 0,2-3 0 0 0,3 1 0 0 0,1 2 0 0 0,1-1 0 0 0,-1 1 0 0 0,0 0 0 0 0,0 0 0 0 0,1 0 0 0 0,187 5 1686 0 0,-188-5-1627 0 0,5-1 28 0 0,1 1 0 0 0,-1 1 0 0 0,0-1-1 0 0,0 1 1 0 0,0 1 0 0 0,0 0 0 0 0,8 2 0 0 0,-15-4-71 0 0,0 1 6 0 0,-1-1-21 0 0,0 0 0 0 0,1 0 0 0 0,-1 0 0 0 0,0 0 0 0 0,0 1 0 0 0,0-1 0 0 0,1 0 0 0 0,-1 0 0 0 0,0 0 0 0 0,0 0 0 0 0,0 0 0 0 0,1 0 0 0 0,-1 1 0 0 0,0-1 0 0 0,0 0 0 0 0,0 0 0 0 0,0 0 0 0 0,0 0 0 0 0,0 1 0 0 0,1-1 0 0 0,-1 0 0 0 0,0 0 0 0 0,0 0 0 0 0,0 1 0 0 0,0-1 0 0 0,0 0 0 0 0,0 0 0 0 0,0 0 0 0 0,0 1 0 0 0,0-1 0 0 0,0 0 0 0 0,0 0 0 0 0,0 1 0 0 0,0-1 0 0 0,0 0 0 0 0,0 0 0 0 0,0 0 0 0 0,0 1 0 0 0,0-1 0 0 0,0 0 0 0 0,0 0 0 0 0,0 0 0 0 0,-1 1 0 0 0,1-1 0 0 0,0 0 0 0 0,0 0 0 0 0,0 0 0 0 0,0 0 0 0 0,-1 1 0 0 0,0 2 7 0 0,-2 0 0 0 0,1-1-7 0 0,1-1 1 0 0,-1 0-1 0 0,0 1 0 0 0,0-1 1 0 0,1 0-1 0 0,-1 0 1 0 0,0 0-1 0 0,0 0 1 0 0,0-1-1 0 0,0 1 1 0 0,0 0-1 0 0,0-1 1 0 0,0 1-1 0 0,-3-1 0 0 0,1 1-11 0 0,0-1 0 0 0,0 1 0 0 0,0 0-1 0 0,1 0 1 0 0,-1 1 0 0 0,0-1-1 0 0,0 1 1 0 0,-4 2 0 0 0,6-2 7 0 0,1-1-2 0 0,-1 1 2 0 0,1 2-2 0 0,1-1 4 0 0,2 0 1 0 0,1 1 0 0 0,-1-2 0 0 0,-1 0 0 0 0,1 0 0 0 0,0 0 0 0 0,0 0 0 0 0,1 0 0 0 0,-1-1 0 0 0,0 1 0 0 0,1-1 0 0 0,-1 1 0 0 0,0-1 0 0 0,1 0 0 0 0,0 0 0 0 0,-1 0 0 0 0,1 0 0 0 0,0-1 0 0 0,-1 1 0 0 0,1-1 0 0 0,0 0 0 0 0,-1 1 0 0 0,1-1 0 0 0,0 0 0 0 0,0-1 0 0 0,0 1 0 0 0,2-1 0 0 0,-3 1 0 0 0,0-1 0 0 0,0 1 0 0 0,-1-1 0 0 0,1 1 0 0 0,0-1 0 0 0,0 0 0 0 0,-1 0 0 0 0,1 0 0 0 0,-1 0 0 0 0,1 0 0 0 0,-1 0 0 0 0,1 0 0 0 0,-1 0 0 0 0,1-1 0 0 0,-1 1 0 0 0,0 0 0 0 0,0-1 0 0 0,0 1 0 0 0,0-1 0 0 0,0 0 0 0 0,0 1 0 0 0,0-1 0 0 0,0 0 0 0 0,-1 0 0 0 0,1 1 0 0 0,-1-1 0 0 0,1 0 0 0 0,-1 0 0 0 0,0 0 0 0 0,0 0 0 0 0,0-3 0 0 0,0 4 0 0 0,0 0 0 0 0,0 0 0 0 0,0 0 0 0 0,0 0 0 0 0,0 0 0 0 0,0 0 0 0 0,-1 0 0 0 0,1 0 0 0 0,-1 0 0 0 0,1 0 0 0 0,0 0 0 0 0,-1 0 0 0 0,1 0 0 0 0,-1 1 0 0 0,0-1 0 0 0,1 0 0 0 0,-1 0 0 0 0,0 1 1 0 0,0-1-1 0 0,1 0 0 0 0,-1 1 0 0 0,0-1 0 0 0,0 0 0 0 0,-1 0 0 0 0,0 1 0 0 0,0-1 0 0 0,0 1 1 0 0,0-1-1 0 0,0 1 0 0 0,0 0 0 0 0,0 0 0 0 0,0-1 1 0 0,0 2-1 0 0,0-1 0 0 0,0 0 0 0 0,-3 1 1 0 0,0 0-1 0 0,0 0 0 0 0,0 1 1 0 0,0 0-1 0 0,0 0 1 0 0,1 0-1 0 0,-1 1 0 0 0,1-1 1 0 0,-1 1-1 0 0,-3 4 1 0 0,4-4-1 0 0,1 1 0 0 0,0-1 0 0 0,1 1 0 0 0,-1 0 0 0 0,1 0 0 0 0,0 0 0 0 0,-4 9 0 0 0,5-11 0 0 0,0 1 0 0 0,1-1 0 0 0,-1 1 0 0 0,1-1 0 0 0,-1 0 0 0 0,1 1 0 0 0,0 0 0 0 0,0-1 0 0 0,0 1 0 0 0,0-1 0 0 0,0 1 0 0 0,1-1 0 0 0,-1 1 0 0 0,1-1 0 0 0,-1 1 0 0 0,2 2 0 0 0,-1-5 0 0 0,-1 1 0 0 0,0 0 0 0 0,0-1 0 0 0,1 1 0 0 0,-1 0 0 0 0,1-1 0 0 0,-1 1 0 0 0,0-1 0 0 0,1 1 0 0 0,-1-1 0 0 0,1 1 0 0 0,-1-1 0 0 0,1 1 0 0 0,0-1 0 0 0,-1 0 0 0 0,1 1 0 0 0,-1-1 0 0 0,1 1 0 0 0,0-1 0 0 0,-1 0 0 0 0,1 0 0 0 0,0 0 0 0 0,-1 1 0 0 0,1-1 0 0 0,0 0 0 0 0,-1 0 0 0 0,1 0 0 0 0,0 0 0 0 0,0 0 0 0 0,-1 0 0 0 0,1 0 0 0 0,0 0 0 0 0,-1 0 0 0 0,1-1 0 0 0,0 1 0 0 0,-1 0 0 0 0,1 0 0 0 0,0-1 0 0 0,-1 1 0 0 0,1 0 0 0 0,0-1 0 0 0,0 1 0 0 0,17-18 0 0 0,-16 16 0 0 0,-1 0 0 0 0,0 0 0 0 0,0 0 0 0 0,1 0 0 0 0,-1 0 0 0 0,0 0 0 0 0,-1-1 0 0 0,1 1 0 0 0,0-1 0 0 0,-1 1 0 0 0,1 0 0 0 0,-1-1 0 0 0,0 1 0 0 0,0-1 0 0 0,0 1 0 0 0,0-1 0 0 0,0 1 0 0 0,0-1 0 0 0,-1 1 0 0 0,1 0 0 0 0,-1-1 0 0 0,0 1 0 0 0,-1-4 0 0 0,1 5 0 0 0,0-1 0 0 0,-1 1 0 0 0,1-1 0 0 0,0 1 0 0 0,-1-1 0 0 0,1 1 0 0 0,-1 0 0 0 0,1-1 0 0 0,-1 1 0 0 0,0 0 0 0 0,1 0 0 0 0,-1 0 0 0 0,0 1 0 0 0,0-1 0 0 0,0 0 0 0 0,0 1 0 0 0,1-1 0 0 0,-1 1 0 0 0,0-1 0 0 0,0 1 0 0 0,0 0 0 0 0,0 0 0 0 0,0 0 0 0 0,0 0 0 0 0,0 0 0 0 0,0 1 0 0 0,0-1 0 0 0,0 1 0 0 0,-2 0 0 0 0,2 0 0 0 0,0 0 0 0 0,0 0 0 0 0,0 0 0 0 0,0 0 0 0 0,0 1 0 0 0,0-1 0 0 0,0 1 0 0 0,1-1 0 0 0,-1 1 0 0 0,0 0 0 0 0,1-1 0 0 0,0 1 0 0 0,-1 0 0 0 0,1 0 0 0 0,0 0 0 0 0,-2 4 0 0 0,2-4 0 0 0,0-1 0 0 0,1 1 0 0 0,-1 0 0 0 0,0 0 0 0 0,1 0 0 0 0,-1 0 0 0 0,1 0 0 0 0,0 0 0 0 0,-1 0 0 0 0,1 0 0 0 0,0 0 0 0 0,0 0 0 0 0,0 0 0 0 0,1 0 0 0 0,-1 0 0 0 0,0 0 0 0 0,1 0 0 0 0,-1 0 0 0 0,1 0 0 0 0,0 0 0 0 0,1 2 0 0 0,2 1 0 0 0,-4-5-1 0 0,1 0 1 0 0,-1 1 0 0 0,1-1 0 0 0,-1 1 0 0 0,1-1 0 0 0,-1 0 0 0 0,1 1 0 0 0,0-1 0 0 0,-1 0 0 0 0,1 0 0 0 0,0 1-1 0 0,-1-1 1 0 0,1 0 0 0 0,0 0 0 0 0,-1 0 0 0 0,1 0 0 0 0,0 0 0 0 0,-1 0 0 0 0,1 0 0 0 0,0 0 0 0 0,-1 0-1 0 0,1 0 1 0 0,0-1 0 0 0,-1 1 0 0 0,1 0 0 0 0,0 0 0 0 0,-1-1 0 0 0,1 1 0 0 0,0 0 0 0 0,-1-1 0 0 0,1 1-1 0 0,-1 0 1 0 0,1-1 0 0 0,-1 1 0 0 0,1-1 0 0 0,-1 1 0 0 0,1-1 0 0 0,-1 1 0 0 0,1-2 0 0 0,10-14-4 0 0,-10 14 4 0 0,-1 0 0 0 0,1 0 0 0 0,0-1 0 0 0,-1 1 0 0 0,1 0 0 0 0,-1 0 0 0 0,1 0 0 0 0,-1 0 0 0 0,0-1 0 0 0,0 1 0 0 0,0 0 0 0 0,0 0 0 0 0,-1-1 0 0 0,1 1 0 0 0,0 0 0 0 0,-1 0 0 0 0,-1-4 0 0 0,1 4 0 0 0,-1 0 0 0 0,1 0 0 0 0,0 0 0 0 0,-1 0 0 0 0,0 0 0 0 0,1 1 0 0 0,-1-1 0 0 0,0 0 0 0 0,0 1 0 0 0,0 0 0 0 0,0-1 0 0 0,0 1 0 0 0,-1 0 0 0 0,1 0 0 0 0,0 0 0 0 0,0 0 0 0 0,-1 0 0 0 0,1 1 0 0 0,-1-1 0 0 0,1 1 0 0 0,-4-1 0 0 0,1 0 0 0 0,0 0 0 0 0,1 0 0 0 0,-1 0 0 0 0,0 0 0 0 0,0-1 0 0 0,1 0 0 0 0,0 2 0 0 0,-1-2 0 0 0,0 1 0 0 0,0 0 0 0 0,-23-5 1 0 0,24 5 0 0 0,1 0-1 0 0,-1 0 1 0 0,0 0-1 0 0,0 1 1 0 0,0-1-1 0 0,0 1 1 0 0,0 0-1 0 0,0 0 0 0 0,0 0 1 0 0,0 1-1 0 0,1-1 1 0 0,-1 1-1 0 0,-5 1 1 0 0,5 0-3 0 0,0 0-3 0 0,1-1 4 0 0,1-1 1 0 0,4-2 0 0 0,2 0 0 0 0,4-2 0 0 0,0 1 0 0 0,1 0 0 0 0,-1 0 0 0 0,1 1 0 0 0,-1 0 0 0 0,1 0 0 0 0,0 1 0 0 0,0 0 0 0 0,0 1 0 0 0,17 1 0 0 0,-18 1 2 0 0,22 0 2 0 0,-29-2-9 0 0,0 0 4 0 0,-3-1 1 0 0,-1 1 0 0 0,-1 1 0 0 0,-1-1 0 0 0,0 1 0 0 0,2 0 0 0 0,-1 0 0 0 0,1-1 0 0 0,-1 0 0 0 0,0 0 0 0 0,1 0 0 0 0,-1 0 0 0 0,1-1 0 0 0,-6 0 0 0 0,7 0 0 0 0,0 1 0 0 0,0-1 0 0 0,0 1 0 0 0,0 0 0 0 0,0 0 0 0 0,-1 0 0 0 0,1 0 0 0 0,-4 1 0 0 0,-19 4 0 0 0,22-5 0 0 0,-1-1 0 0 0,1 0 0 0 0,0-1 0 0 0,-1 1 0 0 0,1 2 0 0 0,1 2 0 0 0,2 0 0 0 0,2-1 0 0 0,1-1 0 0 0,0-1 0 0 0,0 0 0 0 0,0-1 0 0 0,0 1 0 0 0,0-1 1 0 0,1 1 4 0 0,-1 0-3 0 0,0 0-2 0 0,0 0 0 0 0,1 2 0 0 0,-3-2-2 0 0,6 2-2 0 0,-41-16 2 0 0,31 13 2 0 0,0 1 0 0 0,0-1 0 0 0,2 3 0 0 0,4 1 0 0 0,0-1 0 0 0,7 5 0 0 0,1-1 0 0 0,0 0 1 0 0,0-1-1 0 0,1-1 1 0 0,-1 1-1 0 0,1-2 1 0 0,0 0-1 0 0,19 3 1 0 0,5-2 1 0 0,53-2 0 0 0,-88-2-2 0 0,0 1 0 0 0,13-3 0 0 0,-10 0 0 0 0,-1 0 0 0 0,-3 0 0 0 0,-2 1 0 0 0,-2 1 0 0 0,1 1 0 0 0,-2 2 0 0 0,1 0 0 0 0,1 0 0 0 0,0 1 0 0 0,0-1 0 0 0,1 1 0 0 0,0-1 0 0 0,0 1 0 0 0,0 0 0 0 0,0 0 0 0 0,0 0 0 0 0,1 0 0 0 0,-1 0 0 0 0,1 0 0 0 0,0 0 0 0 0,1 1 0 0 0,-1-1 0 0 0,1 0 0 0 0,0 1 0 0 0,0-1 0 0 0,0 6 0 0 0,0-9 0 0 0,0 0 0 0 0,0 0 0 0 0,0 0 0 0 0,0 0 0 0 0,0 0 0 0 0,0-1 0 0 0,0 1 0 0 0,0 0 0 0 0,0 0 0 0 0,0 0 0 0 0,1 0 0 0 0,-1 0 0 0 0,0 0 0 0 0,0-1 0 0 0,1 1 0 0 0,-1 0 0 0 0,1 0 0 0 0,-1 0 0 0 0,1-1 0 0 0,-1 1 0 0 0,1 0 0 0 0,-1-1 0 0 0,1 1 0 0 0,0 0 0 0 0,2 1 0 0 0,1-2 0 0 0,-1-2 0 0 0,-1-1-1 0 0,0-1 1 0 0,0 1-1 0 0,0 0 1 0 0,0 0 0 0 0,0-1-1 0 0,-1 1 1 0 0,1-1 0 0 0,-1 1-1 0 0,0-1 1 0 0,0 0-1 0 0,0 1 1 0 0,-1-1 0 0 0,1 0-1 0 0,-1 0 1 0 0,0 0 0 0 0,0 1-1 0 0,0-1 1 0 0,-1 0-1 0 0,1 0 1 0 0,-3-6 0 0 0,1 6 0 0 0,0 0 0 0 0,-1 2 0 0 0,0 2 0 0 0,-1 2 0 0 0,2 0 0 0 0,1 0 0 0 0,-1 0 0 0 0,0 1 0 0 0,1-1 0 0 0,-1 1 0 0 0,1-1 0 0 0,0 1 0 0 0,0 0 0 0 0,0-1 0 0 0,0 1 0 0 0,1 0 0 0 0,-1 0 0 0 0,1-1 0 0 0,-1 1 0 0 0,1 0 0 0 0,0 0 0 0 0,0 3 0 0 0,0 2 0 0 0,-1-4 0 0 0,1-2 0 0 0,0-1 0 0 0,0 1 0 0 0,0 0 0 0 0,-1-1 0 0 0,2 1 0 0 0,-1 0 0 0 0,0 0 0 0 0,0-1 0 0 0,0 1 0 0 0,1 0 0 0 0,-1 0 0 0 0,1-1 0 0 0,-1 1 0 0 0,1 0 0 0 0,0-1 0 0 0,0 1 0 0 0,0-1 0 0 0,0 1 0 0 0,0-1 0 0 0,1 2 0 0 0,1-1 0 0 0,1-2 0 0 0,-2-1 0 0 0,-1-1 0 0 0,1 1 0 0 0,-1 0 0 0 0,0-1 0 0 0,1 1 0 0 0,-1 0 0 0 0,0-1 0 0 0,0 0 0 0 0,0 1 0 0 0,0-1 0 0 0,0 0 0 0 0,-1 1 0 0 0,1-1 0 0 0,0 0 0 0 0,-1 0 0 0 0,1 0 0 0 0,-1-3 0 0 0,1 2 0 0 0,5-23 0 0 0,3-27 0 0 0,-7 35 0 0 0,-3 28 0 0 0,-1 1 0 0 0,0 0 0 0 0,1-1 0 0 0,0 1 0 0 0,1 0 0 0 0,0 0 0 0 0,1 0 0 0 0,2 12 0 0 0,-1-19 0 0 0,-1-2 0 0 0,2-4 0 0 0,-1-3 0 0 0,0 0 0 0 0,0-1 0 0 0,-1 1 0 0 0,0 0 0 0 0,0-1 0 0 0,0 1 0 0 0,-1-1 0 0 0,1 0 0 0 0,-1 1 0 0 0,-1-1 0 0 0,0-7 0 0 0,-2 3 0 0 0,2 6 0 0 0,-3 1 0 0 0,1 2 0 0 0,0 3 0 0 0,1 0 0 0 0,0 0 0 0 0,0 0 0 0 0,0 0 0 0 0,1 0 0 0 0,-1 1 0 0 0,0-1 0 0 0,1 0 0 0 0,0 1 0 0 0,0-1 0 0 0,0 1 0 0 0,0-1 0 0 0,0 1 0 0 0,0 0 0 0 0,0-1 0 0 0,1 1 0 0 0,0 0 0 0 0,-1-1 0 0 0,1 1 0 0 0,0 0 0 0 0,0 0 0 0 0,0-1 0 0 0,1 1 0 0 0,-1 0 0 0 0,1 0 0 0 0,0-1 0 0 0,1 4 0 0 0,0-2 0 0 0,2-1 0 0 0,-3-2 0 0 0,-1-1 0 0 0,1 0 0 0 0,0 1 0 0 0,0-1 0 0 0,-1 0 0 0 0,1 0 0 0 0,0 0 0 0 0,0 1 0 0 0,0-1 0 0 0,-1 0 0 0 0,1 0 0 0 0,0 0 0 0 0,0 0 0 0 0,0 0 0 0 0,-1 0 0 0 0,1 0 0 0 0,0-1 0 0 0,0 1 0 0 0,0 0 0 0 0,-1 0 0 0 0,1-1 0 0 0,0 1 0 0 0,0 0 0 0 0,-1-1 0 0 0,1 1 0 0 0,0-1 0 0 0,-1 1 0 0 0,1-1 0 0 0,-1 1 0 0 0,1-1 0 0 0,0 1 0 0 0,-1-1 0 0 0,1 0 0 0 0,-1 1 0 0 0,1-1 0 0 0,0-1 0 0 0,9-18 0 0 0,-10 20 0 0 0,1-2 0 0 0,0-1 0 0 0,0 1 0 0 0,0 0 0 0 0,-1 0 0 0 0,1-1 0 0 0,-1 1 0 0 0,1 0 0 0 0,-1-1 0 0 0,0 1 0 0 0,0 0 0 0 0,0-1 0 0 0,0 1 0 0 0,0 0 0 0 0,-1-1 0 0 0,1 1 0 0 0,-1 0 0 0 0,0-1 0 0 0,1 1 0 0 0,-1 0 0 0 0,-1-2 0 0 0,-2-1 0 0 0,1 2 0 0 0,0 1 0 0 0,0 2 0 0 0,2 1 0 0 0,0 0 0 0 0,0 0 0 0 0,0 0 0 0 0,1 0 0 0 0,-1 0 0 0 0,0 1 0 0 0,0-1 0 0 0,1 0 0 0 0,-1 0 0 0 0,1 1 0 0 0,-1-1 0 0 0,1 0 0 0 0,0 1 0 0 0,0-1 0 0 0,-1 0 0 0 0,1 1 0 0 0,0-1 0 0 0,0 3 0 0 0,0-1 0 0 0,0 0 0 0 0,-2 4 0 0 0,1-1 0 0 0,0 1 0 0 0,0 0 0 0 0,1-1 0 0 0,0 1 0 0 0,0 0 0 0 0,1 0 0 0 0,-1-1 0 0 0,2 1 0 0 0,-1 0 0 0 0,4 9 0 0 0,-3-12 0 0 0,-1-5 0 0 0,-1 0 0 0 0,1 0 0 0 0,0 0 0 0 0,0 0 0 0 0,-1 0 0 0 0,1 0 0 0 0,-1 0 0 0 0,1-1 0 0 0,-1 1 0 0 0,1 0 0 0 0,-1 0 0 0 0,0 0 0 0 0,1 0 0 0 0,-1-2 0 0 0,4-21 0 0 0,-2 16 0 0 0,0-1 0 0 0,-1 0 0 0 0,0 0 0 0 0,-1 0 0 0 0,-1-15 0 0 0,1 22 0 0 0,1 6 0 0 0,0 0 0 0 0,0-1 0 0 0,-1 1 0 0 0,1 0 0 0 0,-1 0 0 0 0,0 0 0 0 0,0-1 0 0 0,0 1 0 0 0,0 0 0 0 0,-2 7 0 0 0,0-1 0 0 0,0 20 0 0 0,0 0 0 0 0,3 35 1 0 0,10-118 6 0 0,-8 38-7 0 0,-1 5 0 0 0,0 0 0 0 0,1 0 0 0 0,0 0 0 0 0,0 1 0 0 0,9-17 0 0 0,-9 22 0 0 0,0 2 0 0 0,-3 4 0 0 0,0-1 0 0 0,0 1 0 0 0,1 0 0 0 0,-1 0 0 0 0,0 0 0 0 0,-1 0 0 0 0,1 0 0 0 0,0 0 0 0 0,-1 2 0 0 0,-2 16 0 0 0,-2 13 0 0 0,-18 61 0 0 0,23-93 0 0 0,-5 9 0 0 0,3-33 0 0 0,4-1 0 0 0,6-32 0 0 0,1 3-2 0 0,-16 123-1 0 0,-7 36 0 0 0,13-103 3 0 0,-1 2 0 0 0,0-3 0 0 0,1-4 0 0 0,0 1 0 0 0,0-1 0 0 0,1 0 0 0 0,-1 0 0 0 0,0 1 0 0 0,1-1 0 0 0,-1 0 0 0 0,1 0 0 0 0,0 0 0 0 0,-1-2 0 0 0,1 4 0 0 0,-2-8 0 0 0,0 0 0 0 0,0 0 0 0 0,-1 1 0 0 0,-5-9 0 0 0,8 15 0 0 0,-1 0 0 0 0,1 0 0 0 0,-1 0 0 0 0,1 0 0 0 0,-1-1 0 0 0,0 1 0 0 0,0 0 0 0 0,1 0 0 0 0,-1 0 0 0 0,0 0 0 0 0,0 1 0 0 0,0-1 0 0 0,0 0 0 0 0,0 0 0 0 0,0 0 0 0 0,0 1 0 0 0,-1-1 0 0 0,1 1 0 0 0,0-1 0 0 0,0 1 0 0 0,0-1 0 0 0,-1 1 0 0 0,1 0 0 0 0,0-1 0 0 0,0 1 0 0 0,-1 0 0 0 0,1 0 0 0 0,0 0 0 0 0,-1 0 0 0 0,1 0 0 0 0,0 0 0 0 0,-1 1 0 0 0,1-1 0 0 0,0 0 0 0 0,0 0 0 0 0,-1 1 0 0 0,0 0 0 0 0,0 0 0 0 0,0 1 0 0 0,0-1 0 0 0,1 0 0 0 0,-1 1 0 0 0,1-1 0 0 0,-1 1 0 0 0,1-1 0 0 0,0 1 0 0 0,0 0 0 0 0,0-1 0 0 0,0 1 0 0 0,0 0 0 0 0,0 0 0 0 0,0 0 0 0 0,0 0 0 0 0,1 0 0 0 0,-1 0 0 0 0,1 0 0 0 0,-1 4 0 0 0,0 0 0 0 0,1 1 0 0 0,0 0 0 0 0,0-1 0 0 0,1 8 0 0 0,0-7 0 0 0,-1-4 0 0 0,0-1 0 0 0,0 1 0 0 0,1 0 0 0 0,-1-1 0 0 0,1 1 0 0 0,-1-1 0 0 0,1 1 0 0 0,0-1 0 0 0,0 1 0 0 0,0-1 0 0 0,0 0 0 0 0,1 1 0 0 0,-1-1 0 0 0,1 0 0 0 0,-1 0 0 0 0,1 0 0 0 0,2 2 0 0 0,0-1 0 0 0,0-2 0 0 0,-1-1 0 0 0,-2-1 0 0 0,0 0 0 0 0,0 0 0 0 0,0 0 0 0 0,0 0 0 0 0,0 0 0 0 0,0 0 0 0 0,0 0 0 0 0,0 0 0 0 0,-1 0 0 0 0,1 0 0 0 0,0 0 0 0 0,-1-1 0 0 0,1 1 0 0 0,-1 0 0 0 0,1 0 0 0 0,-1-1 0 0 0,1 1 0 0 0,-1 0 0 0 0,0-3 0 0 0,1-26 0 0 0,-1 23 0 0 0,0 6 0 0 0,0 0 0 0 0,0 0 0 0 0,0 0 0 0 0,0 0 0 0 0,0 0 0 0 0,0 0 0 0 0,0 0 0 0 0,0 0 0 0 0,0 0 0 0 0,-1 1 0 0 0,1-1 0 0 0,0 0 0 0 0,-1 0 0 0 0,1 0 0 0 0,0 0 0 0 0,-1 0 0 0 0,0 0 0 0 0,1 1 0 0 0,-1-1 0 0 0,1 0 0 0 0,-1 0 0 0 0,0 1 0 0 0,1-1 0 0 0,-1 0 0 0 0,0 1 0 0 0,0-1 0 0 0,0 1 0 0 0,0-1 0 0 0,1 1 0 0 0,-1-1 0 0 0,-2 1 0 0 0,2 0 0 0 0,-1-1 0 0 0,1 1 0 0 0,-1 1 0 0 0,1-1 0 0 0,-1 0 0 0 0,1 0 0 0 0,-1 0 0 0 0,1 1 0 0 0,-1-1 0 0 0,1 1 0 0 0,0-1 0 0 0,-1 1 0 0 0,1 0 0 0 0,-1-1 0 0 0,1 1 0 0 0,0 0 0 0 0,0 0 0 0 0,0 0 0 0 0,-2 1 0 0 0,0 1 0 0 0,0 0 0 0 0,0 0 0 0 0,1 0 0 0 0,-1 1 0 0 0,1-1 0 0 0,-1 0 0 0 0,1 1 0 0 0,0 0 0 0 0,1-1 0 0 0,-1 1 0 0 0,1 0 0 0 0,-1 0 0 0 0,1 0 0 0 0,0 0 0 0 0,1 0 0 0 0,-1 0 0 0 0,1 1 0 0 0,0-1 0 0 0,0 0 0 0 0,0 5 0 0 0,1-6 0 0 0,-1-1 1 0 0,1-2 4 0 0,-1-3-3 0 0,-2 0-2 0 0,-1-1 0 0 0,0 1 0 0 0,0 0 0 0 0,0 1 0 0 0,-1 0 0 0 0,0 2 0 0 0,1 0 0 0 0,1 1 0 0 0,1 1 0 0 0,3 2 0 0 0,1-2 0 0 0,0 0 0 0 0,0 0 0 0 0,0-1 0 0 0,5 1 0 0 0,0-1 0 0 0,0 0 0 0 0,1 0 0 0 0,-1 0 0 0 0,0-1 0 0 0,0-1 0 0 0,0 1 0 0 0,0-1 0 0 0,1 0 0 0 0,-1-1 0 0 0,-1 0 0 0 0,1 0 0 0 0,0-1 0 0 0,14-7 0 0 0,-17 8 0 0 0,-3 1 0 0 0,-1 1 0 0 0,1-1 0 0 0,0 0 0 0 0,0 0 0 0 0,-1 0 0 0 0,1-1 0 0 0,-1 1 0 0 0,1 0 0 0 0,-1 0 0 0 0,1-1 0 0 0,-1 1 0 0 0,0-1 0 0 0,0 1 0 0 0,0-1 0 0 0,2-3 0 0 0,0 0 0 0 0,-2 0 0 0 0,0 0 0 0 0,-1 4 0 0 0,0 1 0 0 0,0-1 0 0 0,0 1 0 0 0,0-1 0 0 0,0 1 0 0 0,0-1 0 0 0,0 1 0 0 0,0-1 0 0 0,-1 1 0 0 0,1-1 0 0 0,0 1 0 0 0,0-1 0 0 0,0 1 0 0 0,-1-1 0 0 0,1 1 0 0 0,0-1 0 0 0,0 1 0 0 0,-1 0 0 0 0,1-1 0 0 0,0 1 0 0 0,-1 0 0 0 0,1-1 0 0 0,-1 1 0 0 0,1 0 0 0 0,0-1 0 0 0,-1 1 0 0 0,1 0 0 0 0,-1-1 0 0 0,-4-4 0 0 0,5 4 0 0 0,-1 0 0 0 0,0 0 0 0 0,0 0 0 0 0,0 0 0 0 0,0 0 0 0 0,0 0 0 0 0,0 0 0 0 0,0 1 0 0 0,0-1 0 0 0,0 0 0 0 0,0 1 0 0 0,0-1 0 0 0,0 1 0 0 0,0-1 0 0 0,-1 1 0 0 0,1-1 0 0 0,0 1 0 0 0,0 0 0 0 0,0 0 0 0 0,-1 0 0 0 0,1 0 0 0 0,-2 0 0 0 0,-1-1 0 0 0,0 2 0 0 0,0 1 0 0 0,3-1-1 0 0,0 0 1 0 0,0 0 0 0 0,0 0 0 0 0,0 0 0 0 0,0 0 0 0 0,0 0-1 0 0,0 0 1 0 0,0 1 0 0 0,1-1 0 0 0,-1 0 0 0 0,0 1 0 0 0,1-1 0 0 0,-1 0-1 0 0,1 1 1 0 0,0-1 0 0 0,-1 1 0 0 0,1-1 0 0 0,0 1 0 0 0,0-1-1 0 0,0 0 1 0 0,0 1 0 0 0,0-1 0 0 0,0 1 0 0 0,1 1 0 0 0,-1 0-1 0 0,1-1 1 0 0,-1 1 0 0 0,1-1-1 0 0,0 1 1 0 0,0-1 0 0 0,0 1-1 0 0,0-1 1 0 0,0 0 0 0 0,1 1 0 0 0,-1-1-1 0 0,1 0 1 0 0,2 4 0 0 0,2 0 0 0 0,-6-6 0 0 0,0 1 0 0 0,1-1 0 0 0,-1 0 0 0 0,1 1 0 0 0,-1-1 0 0 0,0 0 0 0 0,1 1 0 0 0,-1-1 0 0 0,1 0 0 0 0,-1 0 0 0 0,1 0 0 0 0,-1 1 0 0 0,1-1 0 0 0,-1 0 0 0 0,1 0 0 0 0,-1 0 0 0 0,1 0 0 0 0,0 0 0 0 0,-1 0 0 0 0,1 0 0 0 0,-1 0 0 0 0,2 0 0 0 0,2 0 0 0 0,0 0 0 0 0,-1-2 0 0 0,0-1 0 0 0,-2 0 0 0 0,-1 0 0 0 0,1 1 1 0 0,0-1-1 0 0,-1 0 1 0 0,1 0-1 0 0,-1 0 0 0 0,0 0 1 0 0,0-1-1 0 0,0 1 0 0 0,0 0 1 0 0,-1 0-1 0 0,1 0 1 0 0,-1 1-1 0 0,0-1 0 0 0,0 0 1 0 0,0 0-1 0 0,-2-4 0 0 0,-2-7 2 0 0,0-4-2 0 0,-1 1 0 0 0,-1 1 0 0 0,-15-27 0 0 0,16 33 0 0 0,3 4 0 0 0,-1 0 0 0 0,0 0 0 0 0,0 1 0 0 0,-8-9 0 0 0,9 11 0 0 0,-1 0 0 0 0,1 1 0 0 0,-1 0 0 0 0,1 0 0 0 0,0 1 0 0 0,-1 0 0 0 0,1 0 0 0 0,0 1 0 0 0,-1 0 0 0 0,0 0 0 0 0,1 0 0 0 0,0 0-2 0 0,0-2-3 0 0,-1 0 4 0 0,1 1 1 0 0,0-1 0 0 0,-1 0 0 0 0,1-1 0 0 0,-2 1 0 0 0,0 0 0 0 0,1-1 0 0 0,-1 0 0 0 0,0 0 0 0 0,0-1 0 0 0,1 0 0 0 0,-1 0 0 0 0,1 0 0 0 0,0 0 0 0 0,-1 0 0 0 0,0 0 0 0 0,-6-5 0 0 0,-22-11 0 0 0,28 18 0 0 0,1-1 0 0 0,0 2 0 0 0,0 0 0 0 0,1 0 0 0 0,-1-1 0 0 0,1 1 0 0 0,0 0 0 0 0,0 1 0 0 0,0 0 1 0 0,1 0 4 0 0,0-1-3 0 0,-1 1-2 0 0,0 0 0 0 0,-1 0 0 0 0,1 0 0 0 0,0-1 0 0 0,0 0 0 0 0,0 1 0 0 0,0-1 0 0 0,0 0 0 0 0,-1 0 0 0 0,1 0 0 0 0,1-1 0 0 0,5 3 0 0 0,11 3 0 0 0,0-1 0 0 0,0 0 0 0 0,0-1 0 0 0,0 0 0 0 0,1-1 0 0 0,-1-1 0 0 0,25-2 0 0 0,-7-4 0 0 0,1 0 0 0 0,33-12 0 0 0,-30 9 0 0 0,-34 9 0 0 0,-20 9 0 0 0,6-1-96 0 0,-1-1 0 0 0,0 0 0 0 0,0-1 0 0 0,-1-1 0 0 0,0 0 0 0 0,0-1 0 0 0,0 0 0 0 0,0-1 0 0 0,-1-1 0 0 0,0 0 0 0 0,1-1 0 0 0,-1-1 0 0 0,-18-1 0 0 0,22 0 46 0 0,0 1 1 0 0,-20 3 0 0 0,23-2 19 0 0,0 0 1 0 0,0-1 0 0 0,-1 0 0 0 0,1 0 0 0 0,0-1 0 0 0,-12-2 0 0 0,12 3 31 0 0,-20-5 4 0 0,24 4-6 0 0,0-1 0 0 0,2-1 0 0 0,1-1 0 0 0,2-2 0 0 0,0 2 0 0 0,2 0-470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7:58.420"/>
    </inkml:context>
    <inkml:brush xml:id="br0">
      <inkml:brushProperty name="width" value="0.1" units="cm"/>
      <inkml:brushProperty name="height" value="0.1" units="cm"/>
      <inkml:brushProperty name="color" value="#E71224"/>
    </inkml:brush>
  </inkml:definitions>
  <inkml:trace contextRef="#ctx0" brushRef="#br0">2 1 4008 0 0,'0'0'9324'0'0,"0"4"-9152"0"0,-1 40 430 0 0,1-1 0 0 0,11 75 0 0 0,33 88 40 0 0,-39-189-620 0 0,43 152 476 0 0,40 35 981 0 0,-24-65-412 0 0,-54-107-922 0 0,-9-26-107 0 0,0-1-1 0 0,1 0 0 0 0,-1 0 1 0 0,1 0-1 0 0,0 0 0 0 0,0 0 1 0 0,1 0-1 0 0,0 0 0 0 0,0-1 1 0 0,0 1-1 0 0,0-1 0 0 0,0 0 1 0 0,7 6-1 0 0,-8-9-4 0 0,3-1-1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7:59.071"/>
    </inkml:context>
    <inkml:brush xml:id="br0">
      <inkml:brushProperty name="width" value="0.1" units="cm"/>
      <inkml:brushProperty name="height" value="0.1" units="cm"/>
      <inkml:brushProperty name="color" value="#E71224"/>
    </inkml:brush>
  </inkml:definitions>
  <inkml:trace contextRef="#ctx0" brushRef="#br0">1 124 32 0 0,'0'0'13149'0'0,"2"5"-12682"0"0,14 24-51 0 0,2-1 0 0 0,1 0 0 0 0,36 41 0 0 0,-42-55-222 0 0,1 0 0 0 0,0-1 0 0 0,1-1 0 0 0,0 0 0 0 0,1 0 0 0 0,0-2-1 0 0,35 17 1 0 0,-48-26-205 0 0,0 0 0 0 0,0 1-1 0 0,1-1 1 0 0,-1 0-1 0 0,0 0 1 0 0,1-1 0 0 0,-1 1-1 0 0,1-1 1 0 0,-1 0-1 0 0,1 0 1 0 0,-1 0 0 0 0,0 0-1 0 0,1 0 1 0 0,-1-1-1 0 0,1 0 1 0 0,-1 1 0 0 0,6-4-1 0 0,-6 2 11 0 0,-1 0-1 0 0,1 0 0 0 0,-1 0 1 0 0,0-1-1 0 0,0 1 1 0 0,0-1-1 0 0,0 1 0 0 0,-1-1 1 0 0,1 0-1 0 0,-1 1 1 0 0,1-1-1 0 0,-1 0 0 0 0,0 0 1 0 0,0 0-1 0 0,-1 0 1 0 0,1-1-1 0 0,0 1 0 0 0,-1 0 1 0 0,0-5-1 0 0,2-6-1 0 0,19-98 187 0 0,17-77 250 0 0,-35 173-322 0 0,0 8-50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8:41.758"/>
    </inkml:context>
    <inkml:brush xml:id="br0">
      <inkml:brushProperty name="width" value="0.1" units="cm"/>
      <inkml:brushProperty name="height" value="0.1" units="cm"/>
      <inkml:brushProperty name="color" value="#E71224"/>
    </inkml:brush>
  </inkml:definitions>
  <inkml:trace contextRef="#ctx0" brushRef="#br0">1 0 32 0 0,'0'0'8588'0'0,"4"3"-8080"0"0,21 8 969 0 0,0 0 1 0 0,30 8 0 0 0,-9-3-294 0 0,15 5-83 0 0,67 27-643 0 0,65 25 589 0 0,-150-58-713 0 0,236 74 1252 0 0,58 19-659 0 0,-170-31-684 0 0,-106-46-124 0 0,88 31 0 0 0,69 20 87 0 0,-60-21-84 0 0,-95-34-88 0 0,-1 3 0 0 0,73 47 0 0 0,49 24 58 0 0,186 83 36 0 0,-240-107-105 0 0,50 24 66 0 0,-116-69-55 0 0,-2 3 1 0 0,101 75 0 0 0,-92-52-13 0 0,-30-23-2 0 0,47 29 0 0 0,-70-54-13 0 0,-12-8-6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18:43.154"/>
    </inkml:context>
    <inkml:brush xml:id="br0">
      <inkml:brushProperty name="width" value="0.1" units="cm"/>
      <inkml:brushProperty name="height" value="0.1" units="cm"/>
      <inkml:brushProperty name="color" value="#E71224"/>
    </inkml:brush>
  </inkml:definitions>
  <inkml:trace contextRef="#ctx0" brushRef="#br0">207 521 3648 0 0,'0'0'5409'0'0,"-1"-5"-5142"0"0,-69-154 4634 0 0,17 31-4400 0 0,24 65-309 0 0,-18-44 443 0 0,46 104-604 0 0,0 1 0 0 0,0 0 1 0 0,0 0-1 0 0,1 0 0 0 0,-1 0 0 0 0,1 0 0 0 0,-1-1 1 0 0,1 1-1 0 0,0 0 0 0 0,0 0 0 0 0,0-4 1 0 0,1 5-5 0 0,-1 0 1 0 0,1 0 0 0 0,-1 0-1 0 0,1 0 1 0 0,0 0 0 0 0,-1 0-1 0 0,1 0 1 0 0,0 0 0 0 0,0 1-1 0 0,0-1 1 0 0,0 0 0 0 0,0 0-1 0 0,-1 1 1 0 0,1-1 0 0 0,0 1-1 0 0,1-1 1 0 0,-1 0 0 0 0,0 1-1 0 0,0 0 1 0 0,0-1 0 0 0,0 1-1 0 0,0 0 1 0 0,2-1-1 0 0,29-4 233 0 0,-1 1 0 0 0,1 2-1 0 0,52 2 1 0 0,-40 0-83 0 0,-2 0 219 0 0,80 12-1 0 0,-95-11-186 0 0,-19 0-153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0:49.718"/>
    </inkml:context>
    <inkml:brush xml:id="br0">
      <inkml:brushProperty name="width" value="0.1" units="cm"/>
      <inkml:brushProperty name="height" value="0.1" units="cm"/>
      <inkml:brushProperty name="color" value="#E71224"/>
    </inkml:brush>
  </inkml:definitions>
  <inkml:trace contextRef="#ctx0" brushRef="#br0">841 0 32 0 0,'0'0'9680'0'0,"-32"3"-7946"0"0,-276 114 1596 0 0,291-109-3210 0 0,-221 105 1967 0 0,209-94-1643 0 0,1 2-1 0 0,-30 27 0 0 0,8-5 45 0 0,33-30-314 0 0,10-8 4 0 0,-1 1 0 0 0,1 0 0 0 0,0 0 0 0 0,0 0 0 0 0,1 1 0 0 0,0 1 0 0 0,-8 11 0 0 0,12-16-114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0:54.498"/>
    </inkml:context>
    <inkml:brush xml:id="br0">
      <inkml:brushProperty name="width" value="0.1" units="cm"/>
      <inkml:brushProperty name="height" value="0.1" units="cm"/>
      <inkml:brushProperty name="color" value="#E71224"/>
    </inkml:brush>
  </inkml:definitions>
  <inkml:trace contextRef="#ctx0" brushRef="#br0">0 0 32 0 0,'0'0'9152'0'0,"6"35"-8039"0"0,-3 187 2418 0 0,-4-126-3109 0 0,1-95-406 0 0,0-1-1 0 0,0 1 1 0 0,0 0-1 0 0,1-1 0 0 0,-1 1 1 0 0,0 0-1 0 0,0 0 1 0 0,1-1-1 0 0,-1 1 1 0 0,0 0-1 0 0,1-1 0 0 0,-1 1 1 0 0,1-1-1 0 0,-1 1 1 0 0,1-1-1 0 0,-1 1 1 0 0,1-1-1 0 0,-1 1 1 0 0,1-1-1 0 0,0 1 0 0 0,-1-1 1 0 0,1 1-1 0 0,0-1 1 0 0,-1 0-1 0 0,1 0 1 0 0,0 1-1 0 0,-1-1 0 0 0,1 0 1 0 0,0 0-1 0 0,0 0 1 0 0,-1 0-1 0 0,1 1 1 0 0,0-1-1 0 0,0 0 0 0 0,-1-1 1 0 0,1 1-1 0 0,0 0 1 0 0,0 0-1 0 0,0 0 1 0 0,40-7 226 0 0,-25 3-136 0 0,111-24 379 0 0,-39 7-116 0 0,-65 16-52 0 0,34-14-1 0 0,-51 17-244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0:57.581"/>
    </inkml:context>
    <inkml:brush xml:id="br0">
      <inkml:brushProperty name="width" value="0.1" units="cm"/>
      <inkml:brushProperty name="height" value="0.1" units="cm"/>
      <inkml:brushProperty name="color" value="#E71224"/>
    </inkml:brush>
  </inkml:definitions>
  <inkml:trace contextRef="#ctx0" brushRef="#br0">0 0 32 0 0,'0'0'12481'0'0,"10"25"-11089"0"0,3 8-166 0 0,32 62-1 0 0,6 12-1084 0 0,-41-83-56 0 0,2-1 0 0 0,0 0 0 0 0,1 0-1 0 0,30 36 1 0 0,76 73 817 0 0,14-16 180 0 0,-99-88-802 0 0,-29-23-226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0:58.395"/>
    </inkml:context>
    <inkml:brush xml:id="br0">
      <inkml:brushProperty name="width" value="0.1" units="cm"/>
      <inkml:brushProperty name="height" value="0.1" units="cm"/>
      <inkml:brushProperty name="color" value="#E71224"/>
    </inkml:brush>
  </inkml:definitions>
  <inkml:trace contextRef="#ctx0" brushRef="#br0">1 198 4640 0 0,'0'0'7886'0'0,"37"15"-4828"0"0,27 9-1576 0 0,71 16 1 0 0,-99-31-1535 0 0,-33-8 92 0 0,0 0 0 0 0,0 0 0 0 0,0 0 1 0 0,0-1-1 0 0,0 0 0 0 0,0 1 0 0 0,0-1 1 0 0,0 0-1 0 0,0-1 0 0 0,0 1 0 0 0,4-1 0 0 0,-6 0-22 0 0,0 1-1 0 0,-1-1 0 0 0,1 1 0 0 0,0-1 0 0 0,0 0 1 0 0,-1 1-1 0 0,1-1 0 0 0,0 0 0 0 0,-1 1 0 0 0,1-1 0 0 0,-1 0 1 0 0,1 0-1 0 0,-1 0 0 0 0,1 0 0 0 0,-1 1 0 0 0,0-1 1 0 0,1 0-1 0 0,-1 0 0 0 0,0 0 0 0 0,0 0 0 0 0,1 0 1 0 0,-1 0-1 0 0,0 0 0 0 0,0 0 0 0 0,0 0 0 0 0,0 0 1 0 0,0 0-1 0 0,-1 0 0 0 0,1 0 0 0 0,0 0 0 0 0,0 0 0 0 0,-1 0 1 0 0,1 1-1 0 0,0-1 0 0 0,-1 0 0 0 0,0-1 0 0 0,-7-33 142 0 0,1-1 0 0 0,1 1-1 0 0,2-1 1 0 0,2-70 0 0 0,2 98-129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1:02.877"/>
    </inkml:context>
    <inkml:brush xml:id="br0">
      <inkml:brushProperty name="width" value="0.1" units="cm"/>
      <inkml:brushProperty name="height" value="0.1" units="cm"/>
      <inkml:brushProperty name="color" value="#E71224"/>
    </inkml:brush>
  </inkml:definitions>
  <inkml:trace contextRef="#ctx0" brushRef="#br0">1 2123 32 0 0,'0'0'9016'0'0,"2"-3"-8616"0"0,16-15 1448 0 0,1 0 1 0 0,32-21-1 0 0,23-21-1512 0 0,-71 56-262 0 0,148-147 1329 0 0,-36 17-183 0 0,-58 65-695 0 0,-25 32-205 0 0,4-4 78 0 0,-2-2 1 0 0,36-57-1 0 0,-14 6 102 0 0,2-2 245 0 0,50-114 1 0 0,-26 42 36 0 0,-50 110-435 0 0,-3-2 0 0 0,38-118-1 0 0,-48 113-173 0 0,-3 11 44 0 0,18-112 1 0 0,-30 137-159 0 0,12-38 0 0 0,-10 45-20 0 0,0 1 0 0 0,-2-1 0 0 0,3-42 0 0 0,-7 61-30 0 0,0 2-7 0 0,0 0 0 0 0,1 0 0 0 0,-1 0-1 0 0,0 0 1 0 0,0 0 0 0 0,0 0 0 0 0,0 0 0 0 0,-1-1 0 0 0,1 1 0 0 0,0 0 0 0 0,0 0 0 0 0,-1 0 0 0 0,1 0 0 0 0,-1 0 0 0 0,1 0-1 0 0,-1 0 1 0 0,1 0 0 0 0,-1 0 0 0 0,1 0 0 0 0,-1 0 0 0 0,0 1 0 0 0,-1-2 0 0 0,-2-3-1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1:03.925"/>
    </inkml:context>
    <inkml:brush xml:id="br0">
      <inkml:brushProperty name="width" value="0.1" units="cm"/>
      <inkml:brushProperty name="height" value="0.1" units="cm"/>
      <inkml:brushProperty name="color" value="#E71224"/>
    </inkml:brush>
  </inkml:definitions>
  <inkml:trace contextRef="#ctx0" brushRef="#br0">0 360 4552 0 0,'1'-3'3408'0'0,"60"-113"6153"0"0,42-56-6715 0 0,-61 112-2742 0 0,-39 57-104 0 0,0 0 0 0 0,0 1 0 0 0,1 1 0 0 0,-1 1 0 0 0,1 2 0 0 0,36 25 102 0 0,-23-14-28 0 0,18 14 72 0 0,-1 2-1 0 0,-1 2 1 0 0,-2 1-1 0 0,31 39 0 0 0,-40-45-72 0 0,50 62 478 0 0,-71-87-486 0 0,2 2 63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2:12.551"/>
    </inkml:context>
    <inkml:brush xml:id="br0">
      <inkml:brushProperty name="width" value="0.1" units="cm"/>
      <inkml:brushProperty name="height" value="0.1" units="cm"/>
      <inkml:brushProperty name="color" value="#E71224"/>
    </inkml:brush>
  </inkml:definitions>
  <inkml:trace contextRef="#ctx0" brushRef="#br0">1290 0 3240 0 0,'0'0'7374'0'0,"-2"4"-7052"0"0,-124 164 3142 0 0,-59 96-2976 0 0,108-150-189 0 0,-49 77 211 0 0,-18 33 213 0 0,-21 35 368 0 0,36 7 135 0 0,69-132-692 0 0,14-34-112 0 0,4 2 0 0 0,4 1 0 0 0,-30 138 0 0 0,44-135-196 0 0,2-8 22 0 0,-11 101 0 0 0,33-194-237 0 0,-1-3-4 0 0,1 1 1 0 0,-1-1-1 0 0,1 1 0 0 0,0-1 0 0 0,0 1 0 0 0,0-1 0 0 0,0 1 1 0 0,0 0-1 0 0,1-1 0 0 0,-1 1 0 0 0,1-1 0 0 0,-1 1 1 0 0,3 3-1 0 0,10 1 35 0 0,-13-6-41 0 0,0-1-1 0 0,0 0 1 0 0,1 0-1 0 0,-1 0 1 0 0,0 0 0 0 0,0 0-1 0 0,0 0 1 0 0,1 0-1 0 0,-1 1 1 0 0,0-1-1 0 0,0 0 1 0 0,0 0-1 0 0,0 0 1 0 0,1 1-1 0 0,-1-1 1 0 0,0 0-1 0 0,0 0 1 0 0,0 0-1 0 0,0 1 1 0 0,0-1 0 0 0,0 0-1 0 0,0 0 1 0 0,0 0-1 0 0,0 1 1 0 0,1-1-1 0 0,-1 0 1 0 0,0 0-1 0 0,0 1 1 0 0,0-1-1 0 0,0 0 1 0 0,0 0-1 0 0,0 1 1 0 0,-1-1-1 0 0,1 0 1 0 0,0 0 0 0 0,0 1-1 0 0,0-1 1 0 0,0 0-1 0 0,0 0 1 0 0,0 1 5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2:13.219"/>
    </inkml:context>
    <inkml:brush xml:id="br0">
      <inkml:brushProperty name="width" value="0.1" units="cm"/>
      <inkml:brushProperty name="height" value="0.1" units="cm"/>
      <inkml:brushProperty name="color" value="#E71224"/>
    </inkml:brush>
  </inkml:definitions>
  <inkml:trace contextRef="#ctx0" brushRef="#br0">0 0 6808 0 0,'0'0'5097'0'0,"4"4"-3609"0"0,8 8-814 0 0,-1 1 0 0 0,-1 1 0 0 0,0 0 0 0 0,8 16 0 0 0,31 67 1185 0 0,-6-10-995 0 0,-41-83-850 0 0,0 0 0 0 0,0 0-1 0 0,1 0 1 0 0,0 0 0 0 0,0 0 0 0 0,0-1 0 0 0,0 1-1 0 0,0-1 1 0 0,0 0 0 0 0,1 0 0 0 0,0 0 0 0 0,0-1-1 0 0,0 1 1 0 0,0-1 0 0 0,0 0 0 0 0,0 0 0 0 0,0 0-1 0 0,1 0 1 0 0,-1-1 0 0 0,1 0 0 0 0,-1 0-1 0 0,1 0 1 0 0,-1-1 0 0 0,1 1 0 0 0,0-1 0 0 0,-1 0-1 0 0,1 0 1 0 0,0-1 0 0 0,-1 1 0 0 0,1-1 0 0 0,5-2-1 0 0,4-1-10 0 0,-1 0-1 0 0,0-1 0 0 0,0-1 0 0 0,0 0 0 0 0,-1 0 0 0 0,1-1 1 0 0,-2-1-1 0 0,15-11 0 0 0,5-9 17 0 0,40-45 1 0 0,-18 17 51 0 0,-46 49-57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2:15.416"/>
    </inkml:context>
    <inkml:brush xml:id="br0">
      <inkml:brushProperty name="width" value="0.1" units="cm"/>
      <inkml:brushProperty name="height" value="0.1" units="cm"/>
      <inkml:brushProperty name="color" value="#E71224"/>
    </inkml:brush>
  </inkml:definitions>
  <inkml:trace contextRef="#ctx0" brushRef="#br0">0 2636 32 0 0,'0'0'7064'0'0,"3"-3"-5887"0"0,13-17 251 0 0,-2-1-1 0 0,0 0 1 0 0,18-40 0 0 0,127-293 1355 0 0,-113 248-2200 0 0,-4-2 0 0 0,33-138-1 0 0,-67 214-480 0 0,50-210 736 0 0,-9-164 378 0 0,-40 318-901 0 0,6-124 284 0 0,-22-105 343 0 0,-7 115-220 0 0,14 201-720 0 0,-1-21 124 0 0,-1 0-1 0 0,-2 1 1 0 0,0-1 0 0 0,-11-34-1 0 0,13 51-74 0 0,1-1-1 0 0,-1 1 0 0 0,1-1 0 0 0,0 1 1 0 0,0-1-1 0 0,0-7 0 0 0,1 7-18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2:16.195"/>
    </inkml:context>
    <inkml:brush xml:id="br0">
      <inkml:brushProperty name="width" value="0.1" units="cm"/>
      <inkml:brushProperty name="height" value="0.1" units="cm"/>
      <inkml:brushProperty name="color" value="#E71224"/>
    </inkml:brush>
  </inkml:definitions>
  <inkml:trace contextRef="#ctx0" brushRef="#br0">0 426 5272 0 0,'0'0'3952'0'0,"2"-3"-2746"0"0,11-25 2399 0 0,20-58 0 0 0,-7 12-2182 0 0,62-141-279 0 0,-85 209-1144 0 0,-3 5 1 0 0,0 0 1 0 0,1 0-1 0 0,-1 1 0 0 0,0-1 0 0 0,1 0 0 0 0,-1 1 0 0 0,0-1 0 0 0,1 1 0 0 0,-1-1 0 0 0,1 0 1 0 0,-1 1-1 0 0,1-1 0 0 0,-1 1 0 0 0,1-1 0 0 0,0 1 0 0 0,-1-1 0 0 0,1 1 0 0 0,-1 0 0 0 0,1-1 1 0 0,0 1-1 0 0,0 0 0 0 0,-1-1 0 0 0,1 1 0 0 0,0 0 0 0 0,-1 0 0 0 0,1 0 0 0 0,0 0 0 0 0,0 0 0 0 0,-1 0 1 0 0,1 0-1 0 0,0 0 0 0 0,0 0 0 0 0,-1 0 0 0 0,2 0 0 0 0,20 13 56 0 0,-16-9-50 0 0,16 11 31 0 0,-1 2 1 0 0,0 1-1 0 0,-1 0 0 0 0,-1 1 1 0 0,-1 1-1 0 0,-1 1 0 0 0,27 41 1 0 0,-33-41 28 0 0,-10-17-28 0 0,2 1 1 0 0,-1-1-1 0 0,0 0 0 0 0,1 0 1 0 0,0 0-1 0 0,4 4 0 0 0,-4-4 1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3:59.896"/>
    </inkml:context>
    <inkml:brush xml:id="br0">
      <inkml:brushProperty name="width" value="0.1" units="cm"/>
      <inkml:brushProperty name="height" value="0.1" units="cm"/>
      <inkml:brushProperty name="color" value="#E71224"/>
    </inkml:brush>
  </inkml:definitions>
  <inkml:trace contextRef="#ctx0" brushRef="#br0">2085 0 32 0 0,'0'0'12960'0'0,"-6"3"-12720"0"0,-15 10 111 0 0,1 1-1 0 0,1 1 1 0 0,0 1 0 0 0,-25 27 0 0 0,-17 15 359 0 0,-515 484-24 0 0,463-433-601 0 0,-68 70 230 0 0,29-9 282 0 0,-181 263-1 0 0,115-123 260 0 0,0 40 176 0 0,134-204-526 0 0,81-140-476 0 0,0-3-7 0 0,1 1 0 0 0,0-1 0 0 0,0 1 1 0 0,1-1-1 0 0,-1 1 0 0 0,1 0 0 0 0,0-1 0 0 0,-2 7 0 0 0,3-8 32 0 0,2-2-4 0 0,6 2 3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4:03.912"/>
    </inkml:context>
    <inkml:brush xml:id="br0">
      <inkml:brushProperty name="width" value="0.1" units="cm"/>
      <inkml:brushProperty name="height" value="0.1" units="cm"/>
      <inkml:brushProperty name="color" value="#E71224"/>
    </inkml:brush>
  </inkml:definitions>
  <inkml:trace contextRef="#ctx0" brushRef="#br0">5 1 32 0 0,'0'0'9744'0'0,"-2"5"-8531"0"0,1 1-1021 0 0,0 0-1 0 0,0 1 1 0 0,1-1-1 0 0,0 1 1 0 0,1-1-1 0 0,-1 1 1 0 0,1-1-1 0 0,0 1 1 0 0,1-1-1 0 0,4 12 1 0 0,50 238 3185 0 0,-37-166-2708 0 0,-8-43-596 0 0,-9-41-70 0 0,0 0 0 0 0,0 0-1 0 0,1-1 1 0 0,-1 1 0 0 0,1 0-1 0 0,0-1 1 0 0,1 1 0 0 0,0-1-1 0 0,-1 0 1 0 0,1 0 0 0 0,10 8-1 0 0,-13-13 7 0 0,0 1 0 0 0,0-1 0 0 0,0 1 0 0 0,1-1 0 0 0,-1 0 0 0 0,0 0 0 0 0,0 1 0 0 0,1-1 0 0 0,-1 0 0 0 0,0 0 0 0 0,0 0 0 0 0,0 0 0 0 0,1-1 0 0 0,-1 1-1 0 0,0 0 1 0 0,0 0 0 0 0,0-1 0 0 0,1 1 0 0 0,-1-1 0 0 0,0 1 0 0 0,2-2 0 0 0,28-17 53 0 0,-19 11-41 0 0,22-11 41 0 0,201-117 372 0 0,-180 101-312 0 0,-38 25-84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4:06.950"/>
    </inkml:context>
    <inkml:brush xml:id="br0">
      <inkml:brushProperty name="width" value="0.1" units="cm"/>
      <inkml:brushProperty name="height" value="0.1" units="cm"/>
      <inkml:brushProperty name="color" value="#E71224"/>
    </inkml:brush>
  </inkml:definitions>
  <inkml:trace contextRef="#ctx0" brushRef="#br0">1152 1 4416 0 0,'0'0'5176'0'0,"-5"5"-4792"0"0,-99 101 3103 0 0,8-5-1749 0 0,-95 85-45 0 0,139-135-1588 0 0,-187 205 151 0 0,67-56 162 0 0,139-161-258 0 0,2 0 0 0 0,1 3 0 0 0,-25 47 0 0 0,-13 40 400 0 0,9-36 190 0 0,51-85-622 0 0,8-8-109 0 0,-1 1 0 0 0,0-1 0 0 0,1 0 0 0 0,-1 1 0 0 0,1-1 0 0 0,-1 1 0 0 0,1-1 0 0 0,-1 1 0 0 0,1 0 0 0 0,-1-1 0 0 0,1 1 0 0 0,-1 0 1 0 0,1-1-1 0 0,0 1 0 0 0,-1 0 0 0 0,1-1 0 0 0,0 1 0 0 0,-1 1 70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4:07.632"/>
    </inkml:context>
    <inkml:brush xml:id="br0">
      <inkml:brushProperty name="width" value="0.1" units="cm"/>
      <inkml:brushProperty name="height" value="0.1" units="cm"/>
      <inkml:brushProperty name="color" value="#E71224"/>
    </inkml:brush>
  </inkml:definitions>
  <inkml:trace contextRef="#ctx0" brushRef="#br0">0 0 32 0 0,'0'0'15729'0'0,"1"7"-15396"0"0,20 276 2846 0 0,-20-277-3148 0 0,0-1 0 0 0,0 0 0 0 0,0 0 1 0 0,0 0-1 0 0,1-1 0 0 0,0 1 0 0 0,0 0 0 0 0,5 6 1 0 0,-6-9-45 0 0,0-1 0 0 0,0 0 1 0 0,0 1-1 0 0,1-1 0 0 0,-1 0 1 0 0,0 0-1 0 0,1 0 0 0 0,-1 0 1 0 0,1 0-1 0 0,-1 0 1 0 0,1-1-1 0 0,0 1 0 0 0,-1 0 1 0 0,1-1-1 0 0,0 1 0 0 0,0-1 1 0 0,-1 0-1 0 0,1 1 0 0 0,0-1 1 0 0,0 0-1 0 0,0 0 0 0 0,-1 0 1 0 0,1-1-1 0 0,0 1 0 0 0,0 0 1 0 0,-1 0-1 0 0,4-2 0 0 0,145-48-81 0 0,-52 17 80 0 0,-38 11 34 0 0,-44 16-16 0 0,3-1 15 0 0,1 1-1 0 0,0 1 1 0 0,0 0 0 0 0,24-1 0 0 0,-8 1 35 0 0,-29 5-38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4:11.152"/>
    </inkml:context>
    <inkml:brush xml:id="br0">
      <inkml:brushProperty name="width" value="0.1" units="cm"/>
      <inkml:brushProperty name="height" value="0.1" units="cm"/>
      <inkml:brushProperty name="color" value="#E71224"/>
    </inkml:brush>
  </inkml:definitions>
  <inkml:trace contextRef="#ctx0" brushRef="#br0">0 6041 32 0 0,'0'0'2104'0'0,"4"-5"-1048"0"0,11-21 402 0 0,0 0 1 0 0,-2-1 0 0 0,-1-1-1 0 0,14-45 1 0 0,24-129 814 0 0,-6 21-431 0 0,11-25-2087 0 0,-19 66 882 0 0,-15 29-261 0 0,1-1-235 0 0,-7 40 222 0 0,10-96 0 0 0,-11 58-63 0 0,30-461 639 0 0,-43 537-886 0 0,8-733 996 0 0,-10 554-930 0 0,-14-383 241 0 0,-16 235-277 0 0,12 168-15 0 0,-12-219 189 0 0,-12-127-9 0 0,22 356-103 0 0,-7 1-1 0 0,-57-193 1 0 0,59 272-121 0 0,18 78-18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4:11.917"/>
    </inkml:context>
    <inkml:brush xml:id="br0">
      <inkml:brushProperty name="width" value="0.1" units="cm"/>
      <inkml:brushProperty name="height" value="0.1" units="cm"/>
      <inkml:brushProperty name="color" value="#E71224"/>
    </inkml:brush>
  </inkml:definitions>
  <inkml:trace contextRef="#ctx0" brushRef="#br0">0 440 4728 0 0,'0'0'5774'0'0,"1"-6"-5251"0"0,9-39 806 0 0,0 1 350 0 0,5-51 0 0 0,-9 54-1176 0 0,1 1-1 0 0,3 0 1 0 0,19-55 0 0 0,-28 94-501 0 0,-1-1-5 0 0,1 0 0 0 0,-1 0 0 0 0,1 1 1 0 0,0-1-1 0 0,0 0 0 0 0,0 1 0 0 0,-1-1 0 0 0,2 0 1 0 0,-1 1-1 0 0,0-1 0 0 0,0 1 0 0 0,0 0 1 0 0,1-1-1 0 0,-1 1 0 0 0,1 0 0 0 0,-1 0 0 0 0,1 0 1 0 0,-1 0-1 0 0,1 0 0 0 0,0 0 0 0 0,1-1 0 0 0,5 2 3 0 0,0 0 0 0 0,4 3 37 0 0,-1 1 0 0 0,1 0 0 0 0,20 11 0 0 0,-20-9-21 0 0,24 14 25 0 0,0 1 0 0 0,-2 1 0 0 0,46 39 0 0 0,-62-47 50 0 0,1 0 0 0 0,34 18-1 0 0,-47-29-74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5:18.148"/>
    </inkml:context>
    <inkml:brush xml:id="br0">
      <inkml:brushProperty name="width" value="0.1" units="cm"/>
      <inkml:brushProperty name="height" value="0.1" units="cm"/>
      <inkml:brushProperty name="color" value="#E71224"/>
    </inkml:brush>
  </inkml:definitions>
  <inkml:trace contextRef="#ctx0" brushRef="#br0">1192 0 5176 0 0,'0'0'7112'0'0,"-4"7"-6791"0"0,-168 383 3166 0 0,73-114-2518 0 0,42-96-1044 0 0,20-59-84 0 0,-45 174 359 0 0,73-261-153 0 0,-191 767 530 0 0,134-526-265 0 0,-129 639 798 0 0,181-845-1026 0 0,-79 521 501 0 0,30 5-80 0 0,54-508-426 0 0,-82 1471 766 0 0,138-377-398 0 0,18-623-301 0 0,49-8-3 0 0,-72-402-101 0 0,31 118 28 0 0,10 46 11 0 0,10 46 14 0 0,37 123 53 0 0,-64-246-64 0 0,-42-162-20 0 0,59 130 0 0 0,-77-189-53 0 0,1-1 1 0 0,15 23-1 0 0,-12-25-5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09:25:18.911"/>
    </inkml:context>
    <inkml:brush xml:id="br0">
      <inkml:brushProperty name="width" value="0.1" units="cm"/>
      <inkml:brushProperty name="height" value="0.1" units="cm"/>
      <inkml:brushProperty name="color" value="#E71224"/>
    </inkml:brush>
  </inkml:definitions>
  <inkml:trace contextRef="#ctx0" brushRef="#br0">0 296 32 0 0,'0'0'18221'0'0,"9"0"-18035"0"0,-3 0-151 0 0,1 0 0 0 0,-1 1-1 0 0,1 0 1 0 0,-1 0-1 0 0,1 1 1 0 0,-1 0-1 0 0,0 0 1 0 0,0 0-1 0 0,0 1 1 0 0,0 0 0 0 0,5 4-1 0 0,22 14 76 0 0,0-1 0 0 0,2-2 1 0 0,0-1-1 0 0,1-2 0 0 0,0-2 0 0 0,1-1 0 0 0,58 11 0 0 0,-90-22-93 0 0,0 0-1 0 0,0 0 0 0 0,0-1 0 0 0,0 0 0 0 0,0 0 0 0 0,0 0 1 0 0,0-1-1 0 0,0 0 0 0 0,-1 0 0 0 0,1 0 0 0 0,7-2 1 0 0,-9 1-37 0 0,1 0 0 0 0,-1 0 0 0 0,0 0 0 0 0,0-1 0 0 0,0 1 0 0 0,0-1 0 0 0,0 1 0 0 0,-1-1 0 0 0,1 0 0 0 0,-1 0 0 0 0,0 0 0 0 0,1-1 0 0 0,-1 1 0 0 0,2-7 0 0 0,15-34-133 0 0,-2 0-1 0 0,13-50 1 0 0,12-96 126 0 0,-36 154 19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1:39:18.500"/>
    </inkml:context>
    <inkml:brush xml:id="br0">
      <inkml:brushProperty name="width" value="0.1" units="cm"/>
      <inkml:brushProperty name="height" value="0.1" units="cm"/>
      <inkml:brushProperty name="color" value="#E71224"/>
    </inkml:brush>
  </inkml:definitions>
  <inkml:trace contextRef="#ctx0" brushRef="#br0">1 0 4504 0 0,'0'0'5072'0'0,"7"3"-4784"0"0,60 25 826 0 0,-44-20-668 0 0,0 1 0 0 0,-1 1 0 0 0,-1 1 0 0 0,40 26 0 0 0,-8 10 404 0 0,-1 2 1 0 0,54 69 0 0 0,-69-75-797 0 0,129 152 300 0 0,55 62-196 0 0,-21-35-68 0 0,-159-174-15 0 0,36 57 0 0 0,-67-92-59 0 0,42 69 209 0 0,69 148-1 0 0,-82-150-97 0 0,154 285 482 0 0,-148-283-423 0 0,116 229 602 0 0,-26 74 86 0 0,-76-155-522 0 0,-10-40-112 0 0,7 33 48 0 0,15 155-6 0 0,-9-104-138 0 0,-19-94-112 0 0,3 31-2 0 0,-36-147-44 0 0,-5-33-11 0 0,14 56 0 0 0,7 29-152 0 0,-4-16-50 0 0,-8-33 121 0 0,-9-43 15 0 0,-1 1 0 0 0,1 32 1 0 0,-5-55 64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1:39:24.057"/>
    </inkml:context>
    <inkml:brush xml:id="br0">
      <inkml:brushProperty name="width" value="0.1" units="cm"/>
      <inkml:brushProperty name="height" value="0.1" units="cm"/>
      <inkml:brushProperty name="color" value="#E71224"/>
    </inkml:brush>
  </inkml:definitions>
  <inkml:trace contextRef="#ctx0" brushRef="#br0">0 1 32 0 0,'0'0'14232'0'0,"9"1"-13871"0"0,-2 1-276 0 0,0-1-1 0 0,0 1 1 0 0,0 0 0 0 0,0 1-1 0 0,0-1 1 0 0,0 2 0 0 0,-1-1-1 0 0,1 1 1 0 0,5 4 0 0 0,31 24 452 0 0,97 70 223 0 0,-63-42-921 0 0,-54-41 307 0 0,1 0 0 0 0,1-2 0 0 0,29 16-1 0 0,-32-21 19 0 0,-18-9-143 0 0,1-1-1 0 0,0 1 1 0 0,-1-1 0 0 0,1 1 0 0 0,0-2 0 0 0,0 1-1 0 0,0 0 1 0 0,1-1 0 0 0,-1 0 0 0 0,7 1-1 0 0,-11-3-13 0 0,0 1-1 0 0,0 0 0 0 0,0-1 0 0 0,0 1 0 0 0,0 0 0 0 0,0-1 0 0 0,0 1 0 0 0,0-1 0 0 0,0 0 0 0 0,0 1 0 0 0,0-1 0 0 0,0 0 0 0 0,0 0 0 0 0,0 1 0 0 0,-1-1 0 0 0,1 0 0 0 0,1-2 0 0 0,11-18 110 0 0,-9 14-101 0 0,14-21 79 0 0,-7 9 26 0 0,0 1 0 0 0,2 0 0 0 0,0 1 1 0 0,1 1-1 0 0,30-28 0 0 0,-15 18 80 0 0,42-48 1 0 0,-42 42-89 0 0,-19 22-72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1:39:44.121"/>
    </inkml:context>
    <inkml:brush xml:id="br0">
      <inkml:brushProperty name="width" value="0.1" units="cm"/>
      <inkml:brushProperty name="height" value="0.1" units="cm"/>
      <inkml:brushProperty name="color" value="#E71224"/>
    </inkml:brush>
  </inkml:definitions>
  <inkml:trace contextRef="#ctx0" brushRef="#br0">0 1 3512 0 0,'0'0'4408'0'0,"3"7"-3960"0"0,20 47 896 0 0,84 169 2129 0 0,4 6-1665 0 0,-94-195-1645 0 0,95 170 687 0 0,-5-28-1056 0 0,8 21 238 0 0,-37-61 257 0 0,154 273 389 0 0,-174-307-517 0 0,61 93 174 0 0,86 75 202 0 0,-113-152-280 0 0,161 213 557 0 0,-54-110-325 0 0,-38-47-115 0 0,-99-101-231 0 0,83 103 163 0 0,-72-80-132 0 0,5-4-1 0 0,102 95 0 0 0,127 127 259 0 0,-136-133-280 0 0,-78-94-16 0 0,132 95 0 0 0,-207-168-120 0 0,147 129 95 0 0,-121-100-84 0 0,38 35 26 0 0,15 1-4 0 0,110 85 49 0 0,-38-55-73 0 0,28 18 4 0 0,-28-2 13 0 0,-112-83-28 0 0,-27-18 0 0 0,1-2 0 0 0,1-2 0 0 0,61 30 0 0 0,-62-36-6 0 0,45 30 0 0 0,-10-7 0 0 0,61 39 0 0 0,-121-72-8 0 0,194 101 0 0 0,-93-53 0 0 0,-37-20 0 0 0,4-3 0 0 0,-62-23 0 0 0,5 0 0 0 0,-1-2 0 0 0,-3-1 0 0 0,-2 0 0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1:39:47.777"/>
    </inkml:context>
    <inkml:brush xml:id="br0">
      <inkml:brushProperty name="width" value="0.1" units="cm"/>
      <inkml:brushProperty name="height" value="0.1" units="cm"/>
      <inkml:brushProperty name="color" value="#E71224"/>
    </inkml:brush>
  </inkml:definitions>
  <inkml:trace contextRef="#ctx0" brushRef="#br0">0 653 5584 0 0,'0'0'6830'0'0,"9"1"-6523"0"0,130 14 1804 0 0,199-5 0 0 0,-310-10-1931 0 0,0-2 0 0 0,-1-1 0 0 0,1-1 0 0 0,0-1-1 0 0,47-17 1 0 0,-73 21-225 0 0,-1 1 52 0 0,-1 0 1 0 0,1 0-1 0 0,0 0 1 0 0,-1 0 0 0 0,1 0-1 0 0,-1 0 1 0 0,1 0-1 0 0,0-1 1 0 0,-1 1-1 0 0,1 0 1 0 0,0-1 0 0 0,-1 1-1 0 0,1 0 1 0 0,-1-1-1 0 0,1 1 1 0 0,-1-1-1 0 0,1 1 1 0 0,-1-1 0 0 0,1 1-1 0 0,-1-1 1 0 0,0 1-1 0 0,1-1 1 0 0,-1 1-1 0 0,0-1 1 0 0,1 1 0 0 0,-1-1-1 0 0,0 0 1 0 0,0 1-1 0 0,1-1 1 0 0,-1-1-1 0 0,0 1 21 0 0,0-1 0 0 0,0 1 0 0 0,0-1 0 0 0,0 1 0 0 0,0 0-1 0 0,0-1 1 0 0,0 1 0 0 0,0-1 0 0 0,-1 1 0 0 0,1 0 0 0 0,-1-1 0 0 0,1 1-1 0 0,-1 0 1 0 0,1-1 0 0 0,-1 1 0 0 0,0 0 0 0 0,-1-2 0 0 0,-19-29 156 0 0,0 0 0 0 0,-23-53 0 0 0,10 13-14 0 0,0-1 75 0 0,-37-109 1 0 0,67 171-211 0 0,0-1 0 0 0,1 0-1 0 0,1 0 1 0 0,0-1 0 0 0,0 1 0 0 0,1 0 0 0 0,1-1 0 0 0,1-15-1 0 0,-1 27-2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6:16.839"/>
    </inkml:context>
    <inkml:brush xml:id="br0">
      <inkml:brushProperty name="width" value="0.1" units="cm"/>
      <inkml:brushProperty name="height" value="0.1" units="cm"/>
      <inkml:brushProperty name="color" value="#F3F3F3"/>
    </inkml:brush>
  </inkml:definitions>
  <inkml:trace contextRef="#ctx0" brushRef="#br0">561 70 32 0 0,'0'0'6585'0'0,"-23"-20"-4897"0"0,19 17-1545 0 0,0 2 0 0 0,1-1 0 0 0,-1 1 0 0 0,0 0 0 0 0,0 0 0 0 0,0 0 0 0 0,0 1 0 0 0,0-1 0 0 0,0 0 0 0 0,0 1 0 0 0,-6 1 0 0 0,-8 0 36 0 0,-24 5 0 0 0,21-2-6 0 0,-63 9-50 0 0,27-3-76 0 0,-65 3-1 0 0,108-14-3 0 0,21-4 15 0 0,22-4 1 0 0,54-4 35 0 0,0 3 0 0 0,1 4 0 0 0,162 7 0 0 0,-238 0-81 0 0,-3-1 5 0 0,-1 0 0 0 0,1 0-1 0 0,-1 1 1 0 0,1 0 0 0 0,7 1 0 0 0,-12-2 22 0 0,-21 5 152 0 0,-192 8 510 0 0,-2-16-132 0 0,209 2-548 0 0,-15 1 52 0 0,2 0 66 0 0,0-1-1 0 0,2 0 1 0 0,-37-8-1 0 0,78 4 159 0 0,239-9 97 0 0,-168 12-294 0 0,45 1 156 0 0,-582-2-584 0 0,245 4 177 0 0,462-15 37 0 0,-59 2 310 0 0,81 13 163 0 0,-347 5-320 0 0,-429 7-429 0 0,373-11 338 0 0,99-2 33 0 0,30 0 4 0 0,165-5 14 0 0,76 0 0 0 0,0 15 0 0 0,-242-10 0 0 0,-7 0 0 0 0,0 0 0 0 0,-1 1 0 0 0,1 0 0 0 0,-1 0 0 0 0,1 0 0 0 0,0-1 0 0 0,0 2 0 0 0,4 1 0 0 0,-9-2 0 0 0,0-1 0 0 0,0 0 0 0 0,0 0 0 0 0,0 0 0 0 0,0 0 0 0 0,-1 0 0 0 0,1 0 0 0 0,0 1 0 0 0,0-1 0 0 0,0 0 0 0 0,0 0 0 0 0,0 0 0 0 0,0 1 0 0 0,0-1 0 0 0,0 0 0 0 0,-1 0 0 0 0,1 0 0 0 0,0 1 0 0 0,0-1 0 0 0,0 0 0 0 0,0 0 0 0 0,0 0 0 0 0,0 0 0 0 0,0 0 0 0 0,0 1 0 0 0,0-1 0 0 0,-1 0 0 0 0,1 0 0 0 0,0 0 0 0 0,0 0 0 0 0,-1 0 0 0 0,1 0 0 0 0,0 0 0 0 0,0 0 0 0 0,0 0 0 0 0,-1 0 0 0 0,1 0 0 0 0,0 0 0 0 0,0 0 0 0 0,-1 0 0 0 0,1 0 0 0 0,0 0 0 0 0,-1 0 0 0 0,-9 2 0 0 0,-51 4-4 0 0,-110 0 1 0 0,91-6 2 0 0,-8 0 1 0 0,-107 5 0 0 0,368-12 0 0 0,212 16 0 0 0,-378-8 0 0 0,-1-1 0 0 0,-1 1 0 0 0,1 0 0 0 0,10 2 0 0 0,-44 2 0 0 0,-358 14 0 0 0,332-19 0 0 0,89-7 8 0 0,4 1-8 0 0,1 1 0 0 0,66 1 0 0 0,-93 6 0 0 0,-8-1 0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6:19.839"/>
    </inkml:context>
    <inkml:brush xml:id="br0">
      <inkml:brushProperty name="width" value="0.1" units="cm"/>
      <inkml:brushProperty name="height" value="0.1" units="cm"/>
      <inkml:brushProperty name="color" value="#E4E4E4"/>
    </inkml:brush>
  </inkml:definitions>
  <inkml:trace contextRef="#ctx0" brushRef="#br0">1 0 2296 0 0,'0'0'0'0'0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6:19.956"/>
    </inkml:context>
    <inkml:brush xml:id="br0">
      <inkml:brushProperty name="width" value="0.1" units="cm"/>
      <inkml:brushProperty name="height" value="0.1" units="cm"/>
      <inkml:brushProperty name="color" value="#E4E4E4"/>
    </inkml:brush>
  </inkml:definitions>
  <inkml:trace contextRef="#ctx0" brushRef="#br0">330 9 32 0 0,'0'0'0'0'0,"8"-4"568"0"0,-6 3 0 0 0,1 0 0 0 0,1 0 8 0 0,-2 1-8 0 0,2 0 0 0 0,-2-1 0 0 0,0 0 8 0 0</inkml:trace>
  <inkml:trace contextRef="#ctx0" brushRef="#br0" timeOffset="1">209 43 2840 0 0,'0'0'0'0'0,"-9"0"0"0"0,2 1 0 0 0,-3 0 704 0 0,-1 0 8 0 0,-2-1-8 0 0,-2 1 8 0 0,-1 0-664 0 0,-4 0 0 0 0,0 0 0 0 0,-1-1 8 0 0,0 0-8 0 0,4 0 0 0 0,1 2 0 0 0,4-1 8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6:20.764"/>
    </inkml:context>
    <inkml:brush xml:id="br0">
      <inkml:brushProperty name="width" value="0.1" units="cm"/>
      <inkml:brushProperty name="height" value="0.1" units="cm"/>
      <inkml:brushProperty name="color" value="#E4E4E4"/>
    </inkml:brush>
  </inkml:definitions>
  <inkml:trace contextRef="#ctx0" brushRef="#br0">596 16 3472 0 0,'-176'6'1251'0'0,"-175"-1"2355"0"0,334-5-3355 0 0,16-2 7 0 0,10 2-74 0 0,214-10-136 0 0,118 0 490 0 0,-327 11-379 0 0,-24 2 17 0 0,-23 0-73 0 0,-276 8 77 0 0,38-3 147 0 0,256-6-188 0 0,15-1 38 0 0,10 0-46 0 0,60 1 642 0 0,116-10 1 0 0,-115 2-907 0 0,30 0-21 0 0,181-10 175 0 0,-268 18-36 0 0,-20 1-68 0 0,-24 5-27 0 0,-417 51-1626 0 0,388-57-6742 0 0,21-6 6582 0 0,23 3 2166 0 0,7-1-270 0 0,0 0 0 0 0,0 0-1 0 0,0 0 1 0 0,1-1 0 0 0,-9-4-1 0 0,16 7 1 0 0,-6-2-167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6:37.195"/>
    </inkml:context>
    <inkml:brush xml:id="br0">
      <inkml:brushProperty name="width" value="0.1" units="cm"/>
      <inkml:brushProperty name="height" value="0.1" units="cm"/>
      <inkml:brushProperty name="color" value="#ECECEC"/>
    </inkml:brush>
  </inkml:definitions>
  <inkml:trace contextRef="#ctx0" brushRef="#br0">603 3 32 0 0,'8'3'14894'0'0,"-5"-6"-14144"0"0,-3 3-762 0 0,14 4 4219 0 0,-14-3-4143 0 0,-15 7 250 0 0,-72 25 142 0 0,1-1-152 0 0,86-32-323 0 0,21-3-277 0 0,44-13 385 0 0,16-2-841 0 0,-67 13 925 0 0,-24 6-1466 0 0,-344 81 533 0 0,334-78 796 0 0,1 0 94 0 0,0 0 0 0 0,-40 2 358 0 0,75-9-104 0 0,137-33-856 0 0,11-4 487 0 0,-148 36-27 0 0,21-7-68 0 0,-36 10-75 0 0,-27 6-1187 0 0,-209 35 203 0 0,104-16 1051 0 0,120-22 102 0 0,6-1-32 0 0,1 0 1 0 0,-1 0-1 0 0,1-1 1 0 0,0 1-1 0 0,-1-1 1 0 0,1 0-1 0 0,-9-1 1 0 0,13 1-7 0 0,21-5-23 0 0,-5 1 37 0 0,395-93-132 0 0,-401 91 43 0 0,-17 2-49 0 0,-16 2-133 0 0,-49 7 132 0 0,-82 17-1 0 0,22-3 304 0 0,103-15-111 0 0,15-1-5 0 0,1-2 1 0 0,-1 1-1 0 0,0-2 0 0 0,0 1 0 0 0,0-2 0 0 0,-18-2 0 0 0,32 3-35 0 0,0 0-1 0 0,0 0 1 0 0,-1 0-1 0 0,1 0 1 0 0,0 0-1 0 0,0 0 1 0 0,-1 0-1 0 0,1 0 1 0 0,0 0-1 0 0,0 0 1 0 0,-1 0-1 0 0,1 0 1 0 0,0 0-1 0 0,0 0 1 0 0,-1 0-1 0 0,1 0 1 0 0,0 0-1 0 0,0 0 1 0 0,0 0-1 0 0,0 0 1 0 0,0 0-1 0 0,0 0 1 0 0,0-1-1 0 0,0 1 1 0 0,0 0-1 0 0,-1 0 1 0 0,1 0-1 0 0,0-1 1 0 0,0 1-1 0 0,0 0 1 0 0,0 0-1 0 0,0-1 1 0 0,0 1-1 0 0,-1 0 1 0 0,1 0-1 0 0,0 0 1 0 0,0 0-1 0 0,0 0 1 0 0,0 0-1 0 0,0 0 1 0 0,0-1-1 0 0,0 1 1 0 0,0 0-1 0 0,0 0 1 0 0,0-1-1 0 0,1 1 1 0 0,6-7 73 0 0,0 4-52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6:56.607"/>
    </inkml:context>
    <inkml:brush xml:id="br0">
      <inkml:brushProperty name="width" value="0.1" units="cm"/>
      <inkml:brushProperty name="height" value="0.1" units="cm"/>
      <inkml:brushProperty name="color" value="#ECECEC"/>
    </inkml:brush>
  </inkml:definitions>
  <inkml:trace contextRef="#ctx0" brushRef="#br0">397 75 2208 0 0,'0'0'2328'0'0,"-30"-1"-1135"0"0,-14 2 202 0 0,1-2-1 0 0,-52-8 1 0 0,155-2-654 0 0,60 1-693 0 0,71-11-174 0 0,-417 45-338 0 0,131-14 375 0 0,-39 6 842 0 0,152-14 603 0 0,238-38-1396 0 0,-188 24-204 0 0,-52 10 339 0 0,-8 1 35 0 0,-1 0 0 0 0,1 0-1 0 0,0-1 1 0 0,14-5 0 0 0,-56 7 927 0 0,-393 66 470 0 0,538-90-2222 0 0,-46 12 604 0 0,111-25 1437 0 0,-164 32-1163 0 0,-23 6-91 0 0,-24 4-14 0 0,-273 57 344 0 0,522-99-470 0 0,-193 33 43 0 0,56-14 97 0 0,-76 18-49 0 0,-24 3 101 0 0,-97 24-150 0 0,-47 8-151 0 0,294-63 318 0 0,-70 18-174 0 0,146-21-175 0 0,-203 31 186 0 0,0 0 1 0 0,0 0-1 0 0,0 0 0 0 0,0 0 0 0 0,0 0 1 0 0,0 0-1 0 0,0 0 0 0 0,0 0 0 0 0,0 0 1 0 0,0 0-1 0 0,0 0 0 0 0,0 0 1 0 0,0 0-1 0 0,0 0 0 0 0,0 0 0 0 0,0 1 1 0 0,0-1-1 0 0,0 0 0 0 0,0 0 0 0 0,0 0 1 0 0,0 0-1 0 0,0 0 0 0 0,0 0 0 0 0,0 0 1 0 0,0 0-1 0 0,0 0 0 0 0,0 0 0 0 0,0 0 1 0 0,0 0-1 0 0,0 0 0 0 0,0 0 0 0 0,0 0 1 0 0,0 0-1 0 0,-10 5-49 0 0,-16 3-13 0 0,-192 48-43 0 0,94-22 86 0 0,105-28 21 0 0,11-3 38 0 0,0-1 0 0 0,0-1 1 0 0,0 2-1 0 0,-14-1 0 0 0,29-3-27 0 0,1 1-1 0 0,-2-2 1 0 0,10-2-1 0 0,1 0-13 0 0,162-32 4 0 0,121-23 574 0 0,-317 63-550 0 0,-22 9-1 0 0,-4 1-70 0 0,-61 15 69 0 0,-152 22 0 0 0,206-47 9 0 0,141-24 72 0 0,46-7-138 0 0,114-20 195 0 0,-247 47-158 0 0,-8 1-6 0 0,1 0-1 0 0,-1-1 1 0 0,1 1 0 0 0,0 0-1 0 0,-1 0 1 0 0,-5 4 0 0 0,-6 1-56 0 0,4-2 31 0 0,-93 30 262 0 0,-125 26 0 0 0,222-59-198 0 0,-15 2 168 0 0,22-3-157 0 0,20-6 218 0 0,160-37-466 0 0,-78 20-198 0 0,-25 6 334 0 0,-76 17 84 0 0,-19 7 70 0 0,-157 44-134 0 0,142-42 15 0 0,-138 40 117 0 0,235-67-180 0 0,128-31 189 0 0,-158 41-90 0 0,-25 5-3 0 0,1 0-1 0 0,0 1 0 0 0,0 0 0 0 0,0 1 0 0 0,0-1 0 0 0,-1 2 1 0 0,13 0-1 0 0,-43 11 12 0 0,-314 84-868 0 0,330-93 874 0 0,-6 0 295 0 0,19-6-78 0 0,56-17-186 0 0,2 2 0 0 0,127-20 0 0 0,-191 39-45 0 0,0 0-3 0 0,-1-1 0 0 0,0 1 0 0 0,1 0 0 0 0,-1-1 0 0 0,0 1 0 0 0,1 0 0 0 0,-1 0 0 0 0,0 0 0 0 0,1 0 0 0 0,-1 1 0 0 0,1-1 0 0 0,-1 0 0 0 0,0 1 0 0 0,2-1 0 0 0,-4 2 2 0 0,-2-1 1 0 0,1 0-1 0 0,-1 1 1 0 0,1-1-1 0 0,-1-1 1 0 0,-2 3-1 0 0,5-3-5 0 0,-79 26-90 0 0,-1-4-1 0 0,-87 16 0 0 0,232-56-821 0 0,-15 8 924 0 0,229-37 984 0 0,-264 46-931 0 0,-15 3 0 0 0,-7 2-35 0 0,-66 18-207 0 0,-103 17-1 0 0,160-36 4 0 0,-1 1-29 0 0,8-2 222 0 0,0 0 0 0 0,-1-1-1 0 0,-10 1 1 0 0,53-11 494 0 0,432-60-313 0 0,-463 69-200 0 0,11-2 0 0 0,131-8 0 0 0,-141 11 0 0 0,-9 1 0 0 0,-11 2 0 0 0,-187 19-69 0 0,-59 3-15 0 0,255-25 114 0 0,6-1-14 0 0,-1 0 1 0 0,1 0-1 0 0,0 0 1 0 0,0 0-1 0 0,-1 0 1 0 0,1 0-1 0 0,-4 0 0 0 0,6 0 16 0 0,2-2-14 0 0,0 1-1 0 0,1 1 0 0 0,-2-1 1 0 0,2 0-1 0 0,-1 0 0 0 0,0 1 0 0 0,4-1 1 0 0,-4 1-5 0 0,337-41-163 0 0,-322 40 148 0 0,34-4-70 0 0,0 4 0 0 0,91 6 0 0 0,-140-5 70 0 0,19 3-129 0 0,-21-2 134 0 0,1-1 0 0 0,0 0 0 0 0,0 0 0 0 0,0 1 0 0 0,-1-1 0 0 0,1 0 0 0 0,0 1 0 0 0,0-1 0 0 0,0 0 0 0 0,0 1 1 0 0,-1-1-1 0 0,1 1 0 0 0,0 0 0 0 0,-1-1 0 0 0,1 0 0 0 0,0 1 0 0 0,0 1 0 0 0,-2-1 2 0 0,1-1 1 0 0,0 1-1 0 0,0-1 0 0 0,0 1 1 0 0,0 0-1 0 0,0-1 1 0 0,-1 1-1 0 0,1-1 0 0 0,-1 1 1 0 0,1 0-1 0 0,-1-1 0 0 0,1 0 1 0 0,-1 0-1 0 0,1 1 1 0 0,0 0-1 0 0,-1-1 0 0 0,0 1 1 0 0,1-1-1 0 0,-1 0 1 0 0,0 1-1 0 0,1-1 0 0 0,-1 0 1 0 0,1 0-1 0 0,-1 0 0 0 0,0 0 1 0 0,0 1-1 0 0,0-1 1 0 0,-20 6-64 0 0,-41 7-59 0 0,-2-3-1 0 0,-98 2 1 0 0,152-11 128 0 0,-4 0 24 0 0,-1-1 0 0 0,0 0 0 0 0,0 0 0 0 0,-25-5-1 0 0,40 5-33 0 0,0 0-1 0 0,-1 0 0 0 0,1 0 0 0 0,0 0 0 0 0,0 0 0 0 0,0 0 0 0 0,0 0 0 0 0,0 0 0 0 0,0 1 0 0 0,0-1 0 0 0,0 0 0 0 0,0 0 0 0 0,0 0 0 0 0,0 0 0 0 0,0-1 1 0 0,0 1-1 0 0,0 0 0 0 0,0 0 0 0 0,0 0 0 0 0,0 0 0 0 0,0 0 0 0 0,-1 0 0 0 0,1 0 0 0 0,0 0 0 0 0,0 0 0 0 0,0 0 0 0 0,0 0 0 0 0,0 0 0 0 0,0 0 0 0 0,0 0 1 0 0,0 0-1 0 0,0 0 0 0 0,0 0 0 0 0,0-1 0 0 0,0 1 0 0 0,-1 0 0 0 0,1 0 0 0 0,0 0 0 0 0,0 0 0 0 0,0 0 0 0 0,0 0 0 0 0,0 0 0 0 0,0 0 0 0 0,0 0 0 0 0,0-1 1 0 0,0 1-1 0 0,0 0 0 0 0,0 0 0 0 0,0 0 0 0 0,0 0 0 0 0,0 0 0 0 0,0 0 0 0 0,0 0 0 0 0,0 0 0 0 0,0 0 0 0 0,0 0 0 0 0,0 0 0 0 0,0 0 0 0 0,0 0 0 0 0,1 0 1 0 0,-1 0-1 0 0,0 0 0 0 0,0 0 0 0 0,0 0 0 0 0,0 0 0 0 0,0-1 0 0 0,8-2 10 0 0,12-2 6 0 0,72-5 4 0 0,186 4-1 0 0,-217 7-17 0 0,-37-1-2 0 0,108 6 0 0 0,-129-6 0 0 0,-22-2 0 0 0,1 1 0 0 0,-18 1 0 0 0,2 0 0 0 0,-88-1 120 0 0,54 2 18 0 0,1-3 1 0 0,-69-10-1 0 0,126 10-113 0 0,-23-4 50 0 0,30 6-69 0 0,1-1 0 0 0,0 1 0 0 0,0-1-1 0 0,-1 0 1 0 0,2 0 0 0 0,-2 1 0 0 0,1-2-1 0 0,0 1 1 0 0,0 0 0 0 0,1 0 0 0 0,-2-2-1 0 0,3 3-4 0 0,-1 0 0 0 0,1 0-1 0 0,0-1 1 0 0,0 1-1 0 0,0 0 1 0 0,0 0-1 0 0,0 0 1 0 0,0 0-1 0 0,0 0 1 0 0,0-1-1 0 0,0 1 1 0 0,0 0-1 0 0,0 0 1 0 0,0 0-1 0 0,0 0 1 0 0,0 0-1 0 0,0-1 1 0 0,0 1-1 0 0,0 0 1 0 0,0 0-1 0 0,0 0 1 0 0,0 0 0 0 0,0 0-1 0 0,0 0 1 0 0,0 0-1 0 0,0 0 1 0 0,0 0-1 0 0,1 0 1 0 0,-1 0-1 0 0,0 0 1 0 0,0 0-1 0 0,0 0 1 0 0,0-1-1 0 0,0 1 1 0 0,0 0-1 0 0,0 0 1 0 0,0 0-1 0 0,0 0 1 0 0,0 0-1 0 0,0 0 1 0 0,0 0 0 0 0,0 0-1 0 0,0 0 1 0 0,0 0-1 0 0,1 0 1 0 0,8-3 9 0 0,10 0-3 0 0,-19 3-7 0 0,381-14-619 0 0,-195 12 516 0 0,-441 5 12 0 0,-150-18 40 0 0,377 13 48 0 0,0-2 36 0 0,-51 4-1 0 0,128 5 0 0 0,304-28-21 0 0,-232 11-4 0 0,184 2-1 0 0,-287 11-6 0 0,-59 2-82 0 0,21-1 27 0 0,-534 8-424 0 0,422-13 895 0 0,173 4-350 0 0,191 4 20 0 0,62-4-72 0 0,369-4 20 0 0,-635 2-34 0 0,135-9 0 0 0,-160 9 0 0 0,-10-1 0 0 0,-12-2 0 0 0,-411 18 6 0 0,184-3-4 0 0,185-8-3 0 0,22 0-2 0 0,-69-4-1 0 0,157-7 4 0 0,398-17 0 0 0,-252 19 0 0 0,-159 5 0 0 0,248-6 0 0 0,-460 15-1287 0 0,-37-5 1792 0 0,-103 3-1125 0 0,3 23 88 0 0,309-28 505 0 0,5 0 6 0 0,13-2-7 0 0,21-2-8 0 0,270-29 28 0 0,2 17 7 0 0,-295 15 1 0 0,42-3 0 0 0,293 2 0 0 0,-392 6 0 0 0,-180 5 33 0 0,-487 40 204 0 0,695-48-192 0 0,12-2-31 0 0,-1 1 1 0 0,0 0-1 0 0,1-1 1 0 0,-1 1 0 0 0,0 1-1 0 0,1-1 1 0 0,-9 5 0 0 0,30-5-231 0 0,239-11 53 0 0,-71 2 143 0 0,-176 8 20 0 0,584-15-33 0 0,-573 14 33 0 0,-5 0 0 0 0,-1 1 0 0 0,1 1 0 0 0,17 2 0 0 0,-39 0 0 0 0,-7 0 0 0 0,-275 14 76 0 0,-122 9 48 0 0,342-21-142 0 0,10-1-33 0 0,-112 22 0 0 0,163-23 28 0 0,15-1-1 0 0,14-2-1 0 0,117-14 20 0 0,103-7 2 0 0,279 13 3 0 0,-508 8 0 0 0,1-1 0 0 0,-1 1 0 0 0,0 1 0 0 0,20 4 0 0 0,-31-5 0 0 0,-5 2 0 0 0,-8 0 0 0 0,-905 48 158 0 0,864-50-251 0 0,130-12 28 0 0,394-4 240 0 0,-469 16-174 0 0,66-2 286 0 0,-1 1-402 0 0,79 7 0 0 0,-133-4 545 0 0,-22 0-446 0 0,-20-1-279 0 0,-342-8 1549 0 0,-273 7-693 0 0,612 1-1305 0 0,-39 8 1 0 0,103-6 471 0 0,173-24 183 0 0,-47 3 1059 0 0,450-7 301 0 0,-387 18-1192 0 0,-5 8-366 0 0,2 1 222 0 0,-213-2 90 0 0,2 0-18 0 0,0 0 0 0 0,0-1 0 0 0,0 1 0 0 0,0-1 0 0 0,-1 0 0 0 0,2 0 0 0 0,-1-1 0 0 0,-1 0 0 0 0,7-3 0 0 0,-12 5-9 0 0,0 0 0 0 0,0 0 0 0 0,0 0 1 0 0,0 0-1 0 0,1 0 0 0 0,-1 0 0 0 0,0 0 0 0 0,0-1 0 0 0,0 1 0 0 0,1 0 0 0 0,-1 0 1 0 0,0 0-1 0 0,0 0 0 0 0,0 0 0 0 0,1 0 0 0 0,-1 0 0 0 0,0 0 0 0 0,0-1 0 0 0,0 1 0 0 0,0 0 1 0 0,0 0-1 0 0,1-1 0 0 0,-1 1 0 0 0,0 0 0 0 0,0 0 0 0 0,0-1 0 0 0,0 1 0 0 0,0 0 1 0 0,0 0-1 0 0,0 0 0 0 0,0 0 0 0 0,0 0 0 0 0,0 0 0 0 0,0-1 0 0 0,0 1 0 0 0,0 0 0 0 0,0 0 1 0 0,0-1-1 0 0,0 1 0 0 0,-1 0 0 0 0,1 0 0 0 0,0-1 0 0 0,0 1 0 0 0,0 0 0 0 0,0 0 1 0 0,0 0-1 0 0,-1 0 0 0 0,1 0 0 0 0,0 0 0 0 0,0 0 0 0 0,0-1 0 0 0,-1 1 0 0 0,1 0 0 0 0,0 0 1 0 0,0 0-1 0 0,-1 0 0 0 0,1 0 0 0 0,0 0 0 0 0,0-1 0 0 0,0 1 0 0 0,0 0 0 0 0,0 0 1 0 0,-1 0-1 0 0,-12-4-280 0 0,12 4 279 0 0,-21-4-67 0 0,0 2 1 0 0,-1 0 0 0 0,-39 2-1 0 0,25 1 42 0 0,-428 19 723 0 0,568-28-315 0 0,482-26-599 0 0,-579 34 219 0 0,63-1-44 0 0,130 16 0 0 0,-197-15 44 0 0,-1 0 0 0 0,-1 0 0 0 0,1 0 0 0 0,-1 0 0 0 0,0 0 0 0 0,1 0 0 0 0,0 0 0 0 0,-1 0 0 0 0,1 0 0 0 0,0 1 0 0 0,-1-1 0 0 0,0 0 0 0 0,0 1 0 0 0,1-1 0 0 0,-1 0 0 0 0,1 1 0 0 0,0-1 0 0 0,-1 1 0 0 0,1-1 0 0 0,-1 0 2 0 0,0 0-1 0 0,0 1 0 0 0,0-1 0 0 0,0 0 0 0 0,0 0 0 0 0,0 1 0 0 0,0-1 0 0 0,0 0 1 0 0,0 0-1 0 0,0 0 0 0 0,0 1 0 0 0,0-1 0 0 0,0 0 0 0 0,0 0 0 0 0,0 0 0 0 0,0 0 0 0 0,0 0 1 0 0,0 0-1 0 0,0 1 0 0 0,0-1 0 0 0,0 0 0 0 0,0 0 0 0 0,0 0 0 0 0,0 1 0 0 0,0-1 1 0 0,0 0-1 0 0,0 0 0 0 0,0 0 0 0 0,-1 1 0 0 0,1-1 0 0 0,0 0 0 0 0,0 0 0 0 0,0 0 1 0 0,-1 0-1 0 0,1 0 0 0 0,0 0 0 0 0,0 0 0 0 0,0 0 0 0 0,-1 0 0 0 0,1 0 0 0 0,0 0 0 0 0,0 0 1 0 0,-1 0-1 0 0,1 0 0 0 0,0 0 0 0 0,0 0 0 0 0,0 0 0 0 0,0 0 0 0 0,0 0 0 0 0,-1 0 1 0 0,-9 3 96 0 0,10-3-94 0 0,-53 5 138 0 0,0-1-1 0 0,-72-5 0 0 0,44 0-135 0 0,73 1-4 0 0,-590 5 54 0 0,584-5 49 0 0,24 0-64 0 0,24-1-19 0 0,60-5-14 0 0,438-15 80 0 0,-505 21-88 0 0,65 0-4 0 0,94 11 0 0 0,-182-9 4 0 0,-13 0 0 0 0,-12 1 0 0 0,-398 10-250 0 0,-17 2-90 0 0,400-12 130 0 0,-34 1-294 0 0,119-14 1504 0 0,315-4-691 0 0,1 29-1157 0 0,-325-13 507 0 0,-32-1 433 0 0,0 0 0 0 0,0-1-1 0 0,13 4 1 0 0,-51 2 471 0 0,-386 11-367 0 0,348-17-163 0 0,19 0-27 0 0,14 0-1 0 0,0 0 0 0 0,0 3 0 0 0,-51 8-1 0 0,81-9-4 0 0,5-1 0 0 0,13 2 0 0 0,17-2 0 0 0,292-18 0 0 0,-297 16 0 0 0,21 0 0 0 0,69 6 0 0 0,-115-5 0 0 0,0 0 0 0 0,0 0 0 0 0,0 0 0 0 0,0 0 0 0 0,1 0 0 0 0,-1 0 0 0 0,0 0 0 0 0,0 0 0 0 0,0 0 0 0 0,0 0 0 0 0,0 0 0 0 0,0 0 0 0 0,0 0 0 0 0,0 0 0 0 0,0 0 0 0 0,1 0 0 0 0,-1 0 0 0 0,0 0 0 0 0,0 0 0 0 0,0 0 0 0 0,0 0 0 0 0,0 0 0 0 0,0 0 0 0 0,0 0 0 0 0,0 0 0 0 0,0 0 0 0 0,0 0 0 0 0,0 0 0 0 0,0 0 0 0 0,0 0 0 0 0,0 0 0 0 0,0 0 0 0 0,0 0 0 0 0,0 0 0 0 0,0 0 0 0 0,0 0 0 0 0,0 0 0 0 0,1 0 0 0 0,-1 0 0 0 0,0 0 0 0 0,0 0 0 0 0,0 0 0 0 0,0 0 0 0 0,0 0 0 0 0,0 0 0 0 0,0 1 0 0 0,0-1 0 0 0,0 0 0 0 0,0 0 0 0 0,0 0 0 0 0,0 0 0 0 0,0 0 0 0 0,0 0 0 0 0,0 0 0 0 0,0 1 0 0 0,0-1 0 0 0,0 0 0 0 0,0 0 0 0 0,0 0 0 0 0,0 0 0 0 0,0 0 0 0 0,0 0 0 0 0,0 0 0 0 0,-7 4 0 0 0,-11 1 0 0 0,-23 4 0 0 0,-80 5 0 0 0,-42-8 0 0 0,113-6 0 0 0,-42 1 0 0 0,376-20 0 0 0,-194 14 0 0 0,-62 5 0 0 0,-68 7 0 0 0,-370 16 0 0 0,366-22 0 0 0,97-9-1088 0 0,329-20 1756 0 0,-152 16-494 0 0,111-6-1582 0 0,-172 10 2693 0 0,-162 8-1278 0 0,4-1 124 0 0,-25-1-13 0 0,-83-3-304 0 0,-130 8-1 0 0,96 1-1063 0 0,76-4 1248 0 0,7 0 694 0 0,-52 6 1 0 0,153-4-2076 0 0,182-14 2356 0 0,130-2-418 0 0,-301 17-512 0 0,-21-1 12 0 0,0-2 0 0 0,44-5 0 0 0,-86 5-55 0 0,6-2 0 0 0,-8 1 0 0 0,0 1 0 0 0,-1-1 0 0 0,1 0 0 0 0,-1 0 0 0 0,1 0 0 0 0,0 1 0 0 0,-1-1 0 0 0,1 1 0 0 0,-1-1 0 0 0,-2 0 0 0 0,-54-5-346 0 0,-104 2-1 0 0,93 3 271 0 0,-162 8 751 0 0,29 0-1913 0 0,218-8 1235 0 0,-1-1 0 0 0,25-5 0 0 0,9-1 351 0 0,517-25 523 0 0,-470 30-751 0 0,-88 3-118 0 0,25 1-2 0 0,-42-2 0 0 0,-1 1 0 0 0,1 0 0 0 0,-14 2 0 0 0,-7-1 0 0 0,-592 21-968 0 0,608-21 1079 0 0,6-1-113 0 0,2 0 0 0 0,-1 1 0 0 0,1-1 0 0 0,0 2 0 0 0,-1 0 0 0 0,-12 3-1 0 0,19-5-3 0 0,0 0 0 0 0,0 0-1 0 0,0 0 1 0 0,0 0-1 0 0,0 0 1 0 0,0 0-1 0 0,0 0 1 0 0,0 0-1 0 0,0 0 1 0 0,0 0 0 0 0,0 0-1 0 0,0 1 1 0 0,0-1-1 0 0,0 0 1 0 0,0 0-1 0 0,0 0 1 0 0,0 0-1 0 0,0 0 1 0 0,0 0 0 0 0,0 0-1 0 0,0 0 1 0 0,0 0-1 0 0,0 0 1 0 0,0 0-1 0 0,0 0 1 0 0,0 0-1 0 0,0 0 1 0 0,0 0 0 0 0,0 0-1 0 0,0 0 1 0 0,0 0-1 0 0,0 0 1 0 0,0 0-1 0 0,0 0 1 0 0,0 1 0 0 0,0-1-1 0 0,0 0 1 0 0,0 0-1 0 0,0 0 1 0 0,0 0-1 0 0,0 0 1 0 0,0 0-1 0 0,0 0 1 0 0,0 0 0 0 0,0 0-1 0 0,0 0 1 0 0,0 0-1 0 0,0 0 1 0 0,0 0-1 0 0,0 1 1 0 0,0-1-1 0 0,0 0 1 0 0,0 0 0 0 0,0 0-1 0 0,1 0 1 0 0,-1 0-1 0 0,0 0 1 0 0,0 0-1 0 0,0 0 1 0 0,0 0-1 0 0,0 0 1 0 0,10 3-127 0 0,9 2 344 0 0,48-1 272 0 0,103-6 0 0 0,-49-1-408 0 0,-77 2 31 0 0,29 1-559 0 0,95 10 0 0 0,-179-11 446 0 0,0 1 0 0 0,-17 2 0 0 0,3 0-268 0 0,-136 1 575 0 0,-399 18-1382 0 0,543-20 1097 0 0,9-1 132 0 0,0 1-1 0 0,0 0 1 0 0,0-1-1 0 0,0 2 1 0 0,-10 3-1 0 0,18-5-138 0 0,0 0 0 0 0,0 0 0 0 0,0 0 0 0 0,0 0 0 0 0,0 0 0 0 0,0 0 0 0 0,0 0 0 0 0,0 0 0 0 0,0 0 0 0 0,0 0 0 0 0,1 0 0 0 0,-1 0 0 0 0,0 0 0 0 0,0 0 0 0 0,0 0 0 0 0,0 0-1 0 0,0 0 1 0 0,0 0 0 0 0,0 0 0 0 0,0 0 0 0 0,0 0 0 0 0,0 0 0 0 0,0 0 0 0 0,0 0 0 0 0,0 0 0 0 0,0 0 0 0 0,0 1 0 0 0,0-1 0 0 0,0 0 0 0 0,0 0 0 0 0,0 0 0 0 0,0 0 0 0 0,0 0-1 0 0,0 0 1 0 0,0 0 0 0 0,0 0 0 0 0,0 0 0 0 0,0 0 0 0 0,0 0 0 0 0,0 0 0 0 0,0 0 0 0 0,0 1 0 0 0,0-1 0 0 0,0 0 0 0 0,0 0 0 0 0,0 0 0 0 0,0 0 0 0 0,0 0 0 0 0,0 0 0 0 0,0 0-1 0 0,0 0 1 0 0,0 0 0 0 0,0 0 0 0 0,0 0 0 0 0,0 0 0 0 0,0 0 0 0 0,0 0 0 0 0,0 0 0 0 0,0 0 0 0 0,0 0 0 0 0,0 1 0 0 0,0-1 0 0 0,0 0 0 0 0,0 0 0 0 0,-1 0 0 0 0,1 0-1 0 0,8 1 116 0 0,10 2-99 0 0,195-8 260 0 0,0 0-157 0 0,-42 12-96 0 0,-46-1-16 0 0,-105-6-15 0 0,-35-1 0 0 0,-320 10 0 0 0,144 0 0 0 0,159-9 0 0 0,-25 1 0 0 0,-61 10 0 0 0,113-9 0 0 0,11 1 0 0 0,11-1 0 0 0,203-10 0 0 0,-41-3 0 0 0,52 21 0 0 0,-503-6-1341 0 0,125 3 801 0 0,-187 1 2076 0 0,318-6-1383 0 0,28-1-18 0 0,215-24-74 0 0,-177 18-57 0 0,-36 3-5 0 0,24-3-6 0 0,-69 2 7 0 0,-173 15-1066 0 0,96-4-229 0 0,-150-7 1 0 0,389-7 1402 0 0,-24-1-87 0 0,321-1-23 0 0,74-3 764 0 0,-393 11-400 0 0,-64 2-84 0 0,48-6 0 0 0,-224 6 4 0 0,0-3-268 0 0,-90 3-103 0 0,219-2 86 0 0,1 0 2 0 0,-1 0 0 0 0,1 0 0 0 0,0 0 0 0 0,-1 0 1 0 0,0 0-1 0 0,1 1 0 0 0,-1-1 0 0 0,1 1 0 0 0,0 0 0 0 0,-3 0 0 0 0,4-1 1 0 0,0 0 0 0 0,0 0-1 0 0,0 0 1 0 0,0 1 0 0 0,1-1 0 0 0,-1 0 0 0 0,0 0 0 0 0,0 1 0 0 0,0-1 0 0 0,0 0-1 0 0,0 0 1 0 0,0 0 0 0 0,0 0 0 0 0,0 0 0 0 0,0 0 0 0 0,0 0 0 0 0,0 0 0 0 0,0 0-1 0 0,0 1 1 0 0,0-1 0 0 0,0 0 0 0 0,1 0 0 0 0,-1 0 0 0 0,0 0 0 0 0,0 0 0 0 0,0 0-1 0 0,1 1 1 0 0,-1-1 0 0 0,0 0 0 0 0,0 0 0 0 0,1 0 0 0 0,-1 0 0 0 0,0 0-1 0 0,0 0 1 0 0,0 0 0 0 0,1 0 0 0 0,-1 0 0 0 0,0 0 0 0 0,9 2-4 0 0,-7-2 3 0 0,57 8-397 0 0,1-2 0 0 0,69-1-1 0 0,-28-3 83 0 0,-61 1 265 0 0,99 5-145 0 0,-207-12 941 0 0,-109 7 0 0 0,-7 1-691 0 0,181-4-54 0 0,0-1 3 0 0,-2 1 0 0 0,2 0 0 0 0,-1 0 1 0 0,1 1-1 0 0,-1-1 0 0 0,-4 2 0 0 0,7 1 24 0 0,6 1-11 0 0,5-1 13 0 0,11 1 3 0 0,0-1-1 0 0,0-2 0 0 0,32-1 0 0 0,65-10 32 0 0,-53 3-116 0 0,-65 7 32 0 0,-347 6-339 0 0,563-22 344 0 0,-49 2 6 0 0,323 4 456 0 0,-471 10-442 0 0,-4 1 169 0 0,-26 0 36 0 0,-352-9 151 0 0,398 8-564 0 0,315 5-198 0 0,-294-2 309 0 0,50 1-280 0 0,-274 3 335 0 0,127-6 169 0 0,-42 5 0 0 0,102-6-32 0 0,-1-1-1 0 0,24 3 0 0 0,1 0-209 0 0,17 1 17 0 0,11 1 308 0 0,-134-2-354 0 0,-144 9 512 0 0,362-14-627 0 0,45-1 942 0 0,-198 4-670 0 0,1-1-1 0 0,-2 1 0 0 0,2-1 0 0 0,-1 1 0 0 0,0-1 0 0 0,0 1 1 0 0,0-1-1 0 0,0 0 0 0 0,3-1 0 0 0,-4 1-14 0 0,-1 1-1 0 0,0 0 1 0 0,0 0 0 0 0,1 0-1 0 0,-1-1 1 0 0,0 1-1 0 0,0 0 1 0 0,0 0 0 0 0,1-1-1 0 0,-1 1 1 0 0,0 0 0 0 0,0 0-1 0 0,0 0 1 0 0,0 0-1 0 0,0 0 1 0 0,0-1 0 0 0,0 1-1 0 0,0 0 1 0 0,0 0 0 0 0,0-1-1 0 0,1 1 1 0 0,-1 0-1 0 0,-1-1 1 0 0,1 1 0 0 0,0 0-1 0 0,0 0 1 0 0,0 0 0 0 0,0 0-1 0 0,0 0 1 0 0,0-1-1 0 0,0 1 1 0 0,-12-9 104 0 0,3 5-83 0 0,-1 0 0 0 0,1 1 0 0 0,-1 0 0 0 0,0 0 0 0 0,-17-1-1 0 0,-53-1-140 0 0,39 3-115 0 0,-224-8 103 0 0,-22 0 844 0 0,274 9-680 0 0,9 1-13 0 0,0 0 0 0 0,0 0 0 0 0,1 0 0 0 0,-1-1 0 0 0,0 0 1 0 0,0 0-1 0 0,0 1 0 0 0,-3-3 0 0 0,27-4 128 0 0,217-20 4 0 0,-128 24-377 0 0,140 13 0 0 0,-212-9 160 0 0,-82-8-80 0 0,-245 0-1 0 0,55 3 100 0 0,191 1 45 0 0,27 3-3 0 0,16-1-5 0 0,6 2-7 0 0,66-1-22 0 0,74-8-1 0 0,45 0 105 0 0,-185 8-63 0 0,17 0-152 0 0,1 1-1 0 0,0 1 0 0 0,36 7 1 0 0,-59-9 178 0 0,-229 2-393 0 0,-252-4 737 0 0,447-2-306 0 0,59 2 7 0 0,-11 0-69 0 0,421-9 108 0 0,-145 26 108 0 0,-262-11-214 0 0,255 12-176 0 0,-275-16 138 0 0,-4 0 12 0 0,-1 0 1 0 0,0 0 0 0 0,0 0 0 0 0,0 0 0 0 0,0-1 0 0 0,0 0 0 0 0,5 0-1 0 0,-32-5-110 0 0,-27-1 102 0 0,0 4-1 0 0,-57 2 0 0 0,41 1 13 0 0,-29 0 12 0 0,-81-2 2 0 0,177 2 1 0 0,0 0-1 0 0,0 0 0 0 0,0 0 0 0 0,0 0 0 0 0,0 0 1 0 0,0 0-1 0 0,0 0 0 0 0,0 0 0 0 0,0-1 1 0 0,0 1-1 0 0,0 0 0 0 0,0 0 0 0 0,0 0 0 0 0,0 0 1 0 0,0 0-1 0 0,0 0 0 0 0,0 0 0 0 0,0 0 0 0 0,0 0 1 0 0,0 0-1 0 0,0 0 0 0 0,0 0 0 0 0,0 0 0 0 0,0 0 1 0 0,0 0-1 0 0,0 0 0 0 0,0 0 0 0 0,0 0 0 0 0,0 0 1 0 0,0 0-1 0 0,0 0 0 0 0,0 0 0 0 0,0 0 0 0 0,0 0 1 0 0,0 0-1 0 0,0 0 0 0 0,0 0 0 0 0,0 0 0 0 0,0-1 1 0 0,0 1-1 0 0,0 0 0 0 0,-1 0 0 0 0,1 0 0 0 0,0 0 1 0 0,0 0-1 0 0,0 0 0 0 0,0 0 0 0 0,0 0 1 0 0,0 0-1 0 0,0 0 0 0 0,0 0 0 0 0,0 0 0 0 0,0 0 1 0 0,0 0-1 0 0,0 0 0 0 0,-1 0 0 0 0,1 0 0 0 0,0 0 1 0 0,0 0-1 0 0,0 0 0 0 0,0 0 0 0 0,0 0 0 0 0,8-4 30 0 0,10-2 22 0 0,31-2-83 0 0,1 2 1 0 0,88 0-1 0 0,102 16-102 0 0,-125-3 73 0 0,27-2-198 0 0,-141-5 250 0 0,-22-2-38 0 0,-65-7 62 0 0,-150 4 0 0 0,208 7 16 0 0,50 3-8 0 0,440 6 214 0 0,-388-13 10 0 0,-74 2-336 0 0,-25-1-280 0 0,-74 4 799 0 0,-63 1-308 0 0,122-1-93 0 0,-80 17 1 0 0,102-16-37 0 0,9-2-87 0 0,0 0 0 0 0,-17 7 0 0 0,48-7-477 0 0,138-6 597 0 0,-125 5 170 0 0,0 2-1 0 0,54 11 0 0 0,-87-14-191 0 0,-1 0 0 0 0,0 1-1 0 0,1-1 1 0 0,-1 1 0 0 0,1-1-1 0 0,0 0 1 0 0,-1 1-1 0 0,0 0 1 0 0,1 0 0 0 0,-1-1-1 0 0,2 3 1 0 0,-3-3-4 0 0,0 0 0 0 0,1 0 0 0 0,-1 0 1 0 0,0 0-1 0 0,0 0 0 0 0,0 0 0 0 0,0 0 0 0 0,0 1 1 0 0,0-1-1 0 0,0 0 0 0 0,0 0 0 0 0,0 0 0 0 0,0 0 1 0 0,0 1-1 0 0,0-1 0 0 0,0 0 0 0 0,0 0 0 0 0,0 0 0 0 0,0 0 1 0 0,0 1-1 0 0,0-1 0 0 0,-1 0 0 0 0,1 0 0 0 0,0 0 1 0 0,0 0-1 0 0,0 0 0 0 0,0 1 0 0 0,0-1 0 0 0,0 0 1 0 0,0 0-1 0 0,0 0 0 0 0,-1 0 0 0 0,1 0 0 0 0,0 0 1 0 0,0 0-1 0 0,0 0 0 0 0,0 0 0 0 0,0 0 0 0 0,-1 0 1 0 0,-11 3 29 0 0,-30 2 4 0 0,0-3-1 0 0,-45-2 1 0 0,4-1-11 0 0,-426 33-22 0 0,393-23-3 0 0,104-8 1 0 0,20-1 0 0 0,19-2 0 0 0,162-25 0 0 0,-143 23 0 0 0,1 2 0 0 0,50 5 0 0 0,-95-3 0 0 0,1 0 0 0 0,0 0 0 0 0,0 0 0 0 0,0 1 0 0 0,0-1 0 0 0,0 1 0 0 0,0 0 0 0 0,0 0 0 0 0,4 2 0 0 0,-6-3 0 0 0,-1 0 0 0 0,0 0 0 0 0,0 0 0 0 0,0 0 0 0 0,0 1 0 0 0,0-1 0 0 0,0 0 0 0 0,0 0 0 0 0,0 0 0 0 0,0 0 0 0 0,0 0 0 0 0,0 0 0 0 0,0 0 0 0 0,0 0 0 0 0,0 0 0 0 0,0 0 0 0 0,0 1 0 0 0,0-1 0 0 0,0 0 0 0 0,0 0 0 0 0,0 0 0 0 0,0 1 0 0 0,0-1 0 0 0,0 0 0 0 0,0 0 0 0 0,0 0 0 0 0,0 0 0 0 0,0 1 0 0 0,0-1 0 0 0,0 0 0 0 0,0 0 0 0 0,0 0 0 0 0,0 0 0 0 0,0 0 0 0 0,0 1 0 0 0,-1-1 0 0 0,1 0 0 0 0,0 0 0 0 0,0 0 0 0 0,0 0 0 0 0,0 0 0 0 0,0 0 0 0 0,-1 0 0 0 0,1 0 0 0 0,0 0 0 0 0,0 0 0 0 0,0 0 0 0 0,0 0 0 0 0,-1 0 0 0 0,1 0 0 0 0,0 0 0 0 0,0 0 0 0 0,0 0 0 0 0,-1 0 0 0 0,1 0 0 0 0,0 0 0 0 0,0 0 0 0 0,0 0 0 0 0,-9 3 0 0 0,-90 11-598 0 0,-105 0-1 0 0,140-11 464 0 0,37-1 127 0 0,-137 2 227 0 0,342-7 672 0 0,-87 0-789 0 0,-22-2-68 0 0,18 0 27 0 0,-75 5-54 0 0,1 0 0 0 0,0 1-1 0 0,0 1 1 0 0,20 5-1 0 0,-26-3-6 0 0,-11-1 0 0 0,-10 0 0 0 0,-302 0-593 0 0,303-3 456 0 0,5 0 35 0 0,-1 0 0 0 0,2-1 1 0 0,-1 0-1 0 0,-9-1 1 0 0,37-5-5 0 0,40 1 69 0 0,112 5 0 0 0,1 0 1005 0 0,-155-3-1305 0 0,-17 4 334 0 0,-1 0-1 0 0,0 0 1 0 0,0 0-1 0 0,0 0 1 0 0,0 0-1 0 0,0 0 1 0 0,0 0-1 0 0,0 0 1 0 0,0 0-1 0 0,0 0 1 0 0,0 0-1 0 0,0 0 1 0 0,0 0-1 0 0,0 0 1 0 0,0 0-1 0 0,0 0 1 0 0,1 0-1 0 0,-1 0 1 0 0,0 0-1 0 0,0 0 1 0 0,0 0-1 0 0,0 0 1 0 0,0 0-1 0 0,0 0 1 0 0,0 0-1 0 0,0 0 1 0 0,0 0-1 0 0,0 0 1 0 0,0 0-1 0 0,0 0 1 0 0,0 0-1 0 0,0 0 1 0 0,0 0-1 0 0,0 0 1 0 0,0 0-1 0 0,0-1 1 0 0,0 1-1 0 0,0 0 1 0 0,0 0-1 0 0,0 0 1 0 0,0 0-1 0 0,0 0 1 0 0,0 0-1 0 0,-1 0 1 0 0,1 0-1 0 0,0 0 1 0 0,0 0-1 0 0,0 0 1 0 0,0 0-1 0 0,0 0 1 0 0,0 0-1 0 0,0 0 1 0 0,0 0-1 0 0,0-1 1 0 0,0 1-1 0 0,0 0 1 0 0,0 0-1 0 0,0 0 1 0 0,0 0-1 0 0,0 0 1 0 0,0 0-1 0 0,-1 0 1 0 0,1 0-1 0 0,0 0 1 0 0,0 0-1 0 0,0 0 1 0 0,-12-2 128 0 0,-706-30-128 0 0,466 28-10 0 0,-36-11 157 0 0,-46 0 32 0 0,257 16-208 0 0,27-1 94 0 0,1 0 1 0 0,-89-14-1 0 0,108 5 199 0 0,30 9-229 0 0,2-1-32 0 0,0 0 0 0 0,1 0 0 0 0,-1 0-1 0 0,1 1 1 0 0,0 0 0 0 0,-1-1-1 0 0,1 1 1 0 0,0-1 0 0 0,4 1-1 0 0,-6 0 4 0 0,645-5 215 0 0,-1043-2-133 0 0,243 4-84 0 0,99 3 7 0 0,-150 0 50 0 0,200 0-56 0 0,-12 3 4 0 0,39 5 72 0 0,25-3 29 0 0,89-1-1 0 0,-60-4-55 0 0,-42 2-28 0 0,118 4 131 0 0,-118-3-37 0 0,1 2 1 0 0,43 10 0 0 0,-77-14-112 0 0,0-1 0 0 0,0 0 0 0 0,0 0 0 0 0,-1 0 0 0 0,0 0-1 0 0,1 1 1 0 0,0-1 0 0 0,0 0 0 0 0,0 1 0 0 0,-1-1 0 0 0,0 0 0 0 0,1 0 0 0 0,0 1 0 0 0,0-1 0 0 0,-1 1 0 0 0,1 0 0 0 0,-1-1 0 0 0,1 1 0 0 0,-1 0 0 0 0,0-1-1 0 0,-1 0 1 0 0,1 1 0 0 0,0-1 0 0 0,0 1 0 0 0,0-1-1 0 0,0 0 1 0 0,0 0 0 0 0,-1 0 0 0 0,1 0 0 0 0,0 1-1 0 0,-1-1 1 0 0,1 0 0 0 0,0 1 0 0 0,-1-1 0 0 0,1 0-1 0 0,-1 0 1 0 0,1 0 0 0 0,0 1 0 0 0,0-1 0 0 0,0 0-1 0 0,-1 0 1 0 0,0 0 0 0 0,-31 6 140 0 0,-264 16-147 0 0,211-19 90 0 0,-94 1-178 0 0,389-14 60 0 0,-2-1-735 0 0,-200 11 740 0 0,-8 2-11 0 0,-10 4-55 0 0,-19 4-68 0 0,29-10 157 0 0,-35 9-99 0 0,1-2 0 0 0,-1-1 0 0 0,-56 2 0 0 0,73-7 172 0 0,12-1-50 0 0,-4 2 52 0 0,-2-2 1 0 0,1 1-1 0 0,-22-4 1 0 0,65-8-643 0 0,-10 6 527 0 0,0 0 1 0 0,1 2 0 0 0,23 0-1 0 0,-99 15-15 0 0,30-8 77 0 0,-11 0 152 0 0,-53 4 0 0 0,86-8 4 0 0,23-1-18 0 0,43-6-334 0 0,-43 4 3 0 0,28-1 0 0 0,-50 4 148 0 0,-21 9-150 0 0,-15-5 119 0 0,-20 4 114 0 0,56-8-71 0 0,1 1 1 0 0,0 0 10 0 0,-1-1 0 0 0,1 0-1 0 0,0 1 1 0 0,0-1 0 0 0,1 1 0 0 0,-2-1-1 0 0,1 1 1 0 0,0-1 0 0 0,1 0-1 0 0,-2 0 1 0 0,1 1 0 0 0,1-1 0 0 0,-1 0-1 0 0,-1 0 1 0 0,3 0 0 0 0,22 0-74 0 0,84-11-5 0 0,-150 17 196 0 0,-9 2-14 0 0,-70 2-1 0 0,120-10-2 0 0,14 0 3 0 0,-1 1 1 0 0,1-2-1 0 0,19-3 1 0 0,-1 1-113 0 0,5 0-221 0 0,-11 2 90 0 0,34-6 1 0 0,-109 3 313 0 0,33 5-9 0 0,7-1-142 0 0,-1 1-1 0 0,0-2 0 0 0,1 0 1 0 0,0 0-1 0 0,0 0 0 0 0,-15-5 0 0 0,23 6-20 0 0,1 0 0 0 0,0 0 0 0 0,0 0-1 0 0,0 0 1 0 0,-1 0 0 0 0,1 0-1 0 0,0 0 1 0 0,-1 0 0 0 0,1 0-1 0 0,0 0 1 0 0,-1 0 0 0 0,1 0 0 0 0,0-1-1 0 0,0 1 1 0 0,-1 0 0 0 0,1 0-1 0 0,0-1 1 0 0,0 1 0 0 0,0 0-1 0 0,0 0 1 0 0,0-1 0 0 0,0 1 0 0 0,0 0-1 0 0,0-1 1 0 0,-1 1 0 0 0,1 0-1 0 0,0 0 1 0 0,0 0 0 0 0,0-1-1 0 0,0 1 1 0 0,0 0 0 0 0,0-1 0 0 0,0 1-1 0 0,0 0 1 0 0,0-1 0 0 0,0 1-1 0 0,0 0 1 0 0,0 0 0 0 0,9-10-46 0 0,19-3-34 0 0,-6 6 33 0 0,-10 3 20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7:13.089"/>
    </inkml:context>
    <inkml:brush xml:id="br0">
      <inkml:brushProperty name="width" value="0.1" units="cm"/>
      <inkml:brushProperty name="height" value="0.1" units="cm"/>
      <inkml:brushProperty name="color" value="#F3F3F3"/>
    </inkml:brush>
  </inkml:definitions>
  <inkml:trace contextRef="#ctx0" brushRef="#br0">186 50 32 0 0,'23'1'4133'0'0,"36"-1"0"0"0,61-16-4204 0 0,-26 3 924 0 0,-88 12-755 0 0,0 0-32 0 0,-1 1 0 0 0,0 0 0 0 0,1 0 0 0 0,0 0 0 0 0,0 0 0 0 0,10 2 0 0 0,-33 4 15 0 0,-26-1-71 0 0,-82 3-1 0 0,52-5 9 0 0,46-2-11 0 0,-225 9 133 0 0,252-10-68 0 0,18-4 72 0 0,38-3 185 0 0,57 0-1 0 0,-23 3-105 0 0,-32 0-63 0 0,292-15 447 0 0,-350 19-593 0 0,-20 2 21 0 0,-288 9-118 0 0,256-9 79 0 0,7 1 6 0 0,-1-1 0 0 0,-59-7 0 0 0,99 3 106 0 0,14-1-41 0 0,16 0 30 0 0,416-13 543 0 0,-422 16-606 0 0,-30 2 2 0 0,-79 3-8 0 0,-278 24-245 0 0,354-28 216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7:16.239"/>
    </inkml:context>
    <inkml:brush xml:id="br0">
      <inkml:brushProperty name="width" value="0.1" units="cm"/>
      <inkml:brushProperty name="height" value="0.1" units="cm"/>
      <inkml:brushProperty name="color" value="#F3F3F3"/>
    </inkml:brush>
  </inkml:definitions>
  <inkml:trace contextRef="#ctx0" brushRef="#br0">0 93 32 0 0,'0'0'8257'0'0,"15"-1"-7792"0"0,-15 0-324 0 0,0 1-95 0 0,1 0 0 0 0,-1-1 0 0 0,1 0 0 0 0,-1 1 0 0 0,0-1 0 0 0,1 1 0 0 0,-1-1 0 0 0,1 1 0 0 0,-1 0 0 0 0,0 0 0 0 0,1-1 0 0 0,-1 1 0 0 0,1 0 0 0 0,-1-1 1 0 0,1 1-1 0 0,0 0 0 0 0,-1-1 0 0 0,1 1 0 0 0,-1 0 0 0 0,0 0 0 0 0,1 0 0 0 0,0 0 0 0 0,-1 0 0 0 0,1 0 0 0 0,0 0 0 0 0,-1 0 0 0 0,0 0 0 0 0,1 0 0 0 0,0 0 0 0 0,-1 0 0 0 0,1 0 1 0 0,0 0-1 0 0,-1 0 0 0 0,0 1 0 0 0,1-1 0 0 0,-1 0 0 0 0,1 1 0 0 0,0-1 0 0 0,0 1 0 0 0,-1-1 1 0 0,18-7 4369 0 0,-24 7-2491 0 0,5 3-1192 0 0,2-2-716 0 0,-1-1 0 0 0,1 0 0 0 0,0 0 0 0 0,-1 0-1 0 0,0 1 1 0 0,1-1 0 0 0,0 0 0 0 0,0 1 0 0 0,0-1 0 0 0,-1 0 0 0 0,0 0-1 0 0,1 0 1 0 0,0 0 0 0 0,0 0 0 0 0,0 0 0 0 0,0 0 0 0 0,21-2-46 0 0,0-1 0 0 0,-1-1 0 0 0,1 1 0 0 0,-1-3 0 0 0,0 0 0 0 0,0-2 0 0 0,32-15 0 0 0,-52 23-21 0 0,1-1 1 0 0,-1 1-1 0 0,-1-1 0 0 0,1 1 1 0 0,0-1-1 0 0,0 1 0 0 0,0-1 1 0 0,-1 0-1 0 0,1 1 0 0 0,0-1 1 0 0,-1 0-1 0 0,1 0 1 0 0,0 0-1 0 0,-1 1 0 0 0,0-1 1 0 0,2-1-1 0 0,-2 1 68 0 0,0 0 0 0 0,0 1 0 0 0,0-1 0 0 0,0 1 0 0 0,0-1 0 0 0,-1 1 0 0 0,1 0 0 0 0,0 0 0 0 0,0-1 0 0 0,0 0 0 0 0,-1 1 0 0 0,1-1 0 0 0,0 1 0 0 0,0 0 0 0 0,0 0 0 0 0,0 0 0 0 0,0-1 0 0 0,-1 1 0 0 0,1-1 0 0 0,-1 1 0 0 0,1 0 0 0 0,-1-1 0 0 0,1 1 0 0 0,0 0 0 0 0,-1 0 0 0 0,-2-2 95 0 0,0 1-1 0 0,0 0 1 0 0,0 0 0 0 0,0 0-1 0 0,1 0 1 0 0,-2 1-1 0 0,1-1 1 0 0,0 1 0 0 0,-5-1-1 0 0,8 1-65 0 0,-3 0 84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7:30.751"/>
    </inkml:context>
    <inkml:brush xml:id="br0">
      <inkml:brushProperty name="width" value="0.1" units="cm"/>
      <inkml:brushProperty name="height" value="0.1" units="cm"/>
      <inkml:brushProperty name="color" value="#F2F2F2"/>
    </inkml:brush>
  </inkml:definitions>
  <inkml:trace contextRef="#ctx0" brushRef="#br0">1 1 3512 0 0,'0'0'0'0'0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7:31.275"/>
    </inkml:context>
    <inkml:brush xml:id="br0">
      <inkml:brushProperty name="width" value="0.1" units="cm"/>
      <inkml:brushProperty name="height" value="0.1" units="cm"/>
      <inkml:brushProperty name="color" value="#F2F2F2"/>
    </inkml:brush>
  </inkml:definitions>
  <inkml:trace contextRef="#ctx0" brushRef="#br0">390 26 4056 0 0,'80'-1'3286'0'0,"-51"2"-1212"0"0,35-4 0 0 0,-150 2-1736 0 0,14 0-334 0 0,-79 4 39 0 0,-100-2 34 0 0,249-2-76 0 0,42-4 182 0 0,591-14-200 0 0,-587 19-222 0 0,-39 0 277 0 0,1 1 1 0 0,0-1-1 0 0,-1 1 0 0 0,1-1 1 0 0,6 3-1 0 0,-36 4 173 0 0,-228 7-1073 0 0,177-11 651 0 0,47-1 155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7:41.138"/>
    </inkml:context>
    <inkml:brush xml:id="br0">
      <inkml:brushProperty name="width" value="0.1" units="cm"/>
      <inkml:brushProperty name="height" value="0.1" units="cm"/>
      <inkml:brushProperty name="color" value="#F5F5F5"/>
    </inkml:brush>
  </inkml:definitions>
  <inkml:trace contextRef="#ctx0" brushRef="#br0">513 51 4192 0 0,'-134'7'4718'0'0,"-202"3"-2332"0"0,328-11-2008 0 0,7-1-97 0 0,13-2 45 0 0,21-2-182 0 0,94-8-210 0 0,131 1 0 0 0,-131 9 45 0 0,-79 2 15 0 0,64-2-20 0 0,-254 13 17 0 0,34-2 10 0 0,16-3-19 0 0,-304-1-83 0 0,384-4 96 0 0,18-2 6 0 0,24-1 19 0 0,-26 3-12 0 0,247-16 108 0 0,-160 13-72 0 0,164-6 259 0 0,-479 29-151 0 0,195-16-152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7:45.493"/>
    </inkml:context>
    <inkml:brush xml:id="br0">
      <inkml:brushProperty name="width" value="0.1" units="cm"/>
      <inkml:brushProperty name="height" value="0.1" units="cm"/>
      <inkml:brushProperty name="color" value="#FFFFFF"/>
    </inkml:brush>
  </inkml:definitions>
  <inkml:trace contextRef="#ctx0" brushRef="#br0">457 5 3472 0 0,'0'0'1'0'0,"30"5"1697"0"0,-27-5-1561 0 0,-2 0 0 0 0,2 0 0 0 0,-1 0 0 0 0,0 0 0 0 0,0 0 0 0 0,1 0 0 0 0,-2 0 0 0 0,2-1 1 0 0,-1 1-1 0 0,0-1 0 0 0,3-1 0 0 0,-5 0-113 0 0,-7 0-8 0 0,-6 1 6 0 0,-35 3 137 0 0,-87 16 0 0 0,19-2-155 0 0,104-14-10 0 0,7-1 2 0 0,0-1 1 0 0,-1 1-1 0 0,0-1 0 0 0,2 0 0 0 0,-2-1 1 0 0,-6 1-1 0 0,8-2 4 0 0,4 2 0 0 0,0-1 0 0 0,0 1 0 0 0,0 0 0 0 0,0 0 0 0 0,0 0 0 0 0,0 0 0 0 0,0 0 0 0 0,0 0 0 0 0,0 0 1 0 0,0 0-1 0 0,0-1 0 0 0,0 1 0 0 0,0 0 0 0 0,0 0 0 0 0,0-1 0 0 0,0 1 0 0 0,0 0 0 0 0,0 0 0 0 0,0-1 0 0 0,0 1 0 0 0,0 0 1 0 0,0 0-1 0 0,0 0 0 0 0,0-1 0 0 0,0 1 0 0 0,0 0 0 0 0,0 0 0 0 0,0 0 0 0 0,0 0 0 0 0,0 0 0 0 0,1 0 0 0 0,-1 0 0 0 0,0 0 0 0 0,0 0 1 0 0,0-1-1 0 0,1 1 0 0 0,-1 0 0 0 0,0 0 0 0 0,0 0 0 0 0,0 0 0 0 0,1 0 0 0 0,-1 0 0 0 0,0 0 0 0 0,0 0 0 0 0,0 0 0 0 0,1 0 1 0 0,-1 0-1 0 0,0-1 0 0 0,0 1 0 0 0,9-2 12 0 0,-9 2-12 0 0,28-6 19 0 0,0 2 0 0 0,0 1 0 0 0,0 1 0 0 0,36 2 0 0 0,-17 0-34 0 0,134-1-18 0 0,49 1 226 0 0,-338 3 303 0 0,-42 8-96 0 0,-217-9 0 0 0,326-4-320 0 0,-73-8 310 0 0,111 9-198 0 0,7 0-93 0 0,3-1-36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2:17:55.959"/>
    </inkml:context>
    <inkml:brush xml:id="br0">
      <inkml:brushProperty name="width" value="0.1" units="cm"/>
      <inkml:brushProperty name="height" value="0.1" units="cm"/>
      <inkml:brushProperty name="color" value="#FFFFFF"/>
    </inkml:brush>
  </inkml:definitions>
  <inkml:trace contextRef="#ctx0" brushRef="#br0">721 50 3472 0 0,'116'-4'1869'0'0,"66"-2"1860"0"0,-538 17-2803 0 0,129-1-892 0 0,186-9-6 0 0,16 1-28 0 0,1-2-1 0 0,-35-2 0 0 0,64 2 10 0 0,1 0 1 0 0,0-1-1 0 0,11-1 1 0 0,1 0 6 0 0,408-18 186 0 0,-315 17-225 0 0,18 2 135 0 0,-433 5-641 0 0,-114-1 345 0 0,360-5 177 0 0,57 2 30 0 0,4-1-11 0 0,-1 1-1 0 0,0 0 1 0 0,1-1 0 0 0,-1 1 0 0 0,1-1 0 0 0,-1 1 0 0 0,4 0 0 0 0,-4 0-2 0 0,471-24 366 0 0,-393 25-389 0 0,-22 0-31 0 0,-405 8-334 0 0,203-4 317 0 0,126-5 52 0 0,0 0 0 0 0,-19-2 0 0 0,68-3 3 0 0,184 3 9 0 0,70-3 2 0 0,-265 4-6 0 0,-11 0-1 0 0,1 0 1 0 0,-1 1-1 0 0,14 2 1 0 0,-76 1 0 0 0,-430 15 1 0 0,177-9 0 0 0,293-8 0 0 0,12-2 0 0 0,8 1 0 0 0,440-18 8 0 0,-431 18-8 0 0,-63 7 0 0 0,20-6 0 0 0,-340 11-8 0 0,364-12 8 0 0,5-1 0 0 0,15-2 0 0 0,24-4 0 0 0,131-8 0 0 0,-144 13 0 0 0,-26 2 0 0 0,-5 1 0 0 0,-15 2 0 0 0,-28 4 0 0 0,-187 14 0 0 0,225-22 0 0 0,17-2 0 0 0,17-2 0 0 0,40-4 0 0 0,111-3 0 0 0,-191 14 0 0 0,0-1 0 0 0,-18 5 0 0 0,-8 0 0 0 0,-160 23 0 0 0,272-39 0 0 0,130-1 0 0 0,-198 11 0 0 0,-6 2 0 0 0,-14 2 0 0 0,-26 6 0 0 0,40-10 0 0 0,-176 36 0 0 0,227-48 0 0 0,0 4 0 0 0,-1 0 0 0 0,95 0 0 0 0,-143 8 0 0 0,0 0 0 0 0,0 0 0 0 0,0 0 0 0 0,0 0 0 0 0,0 0 0 0 0,0 0 0 0 0,0 0 0 0 0,0 0 0 0 0,0 0 0 0 0,0 0 0 0 0,0 0 0 0 0,0 0 0 0 0,0 0 0 0 0,0 0 0 0 0,0 0 0 0 0,0 0 0 0 0,0 0 0 0 0,0 0 0 0 0,0 1 0 0 0,0-1 0 0 0,0 0 0 0 0,0 0 0 0 0,0 0 0 0 0,0 0 0 0 0,0 0 0 0 0,0 0 0 0 0,0 0 0 0 0,0 0 0 0 0,0 0 0 0 0,0 0 0 0 0,1 0 0 0 0,-1 0 0 0 0,0 0 0 0 0,0 0 0 0 0,0 0 0 0 0,0 1 0 0 0,0-1 0 0 0,0 0 0 0 0,0 0 0 0 0,0 0 0 0 0,0 0 0 0 0,0 0 0 0 0,0 0 0 0 0,0 0 0 0 0,1 0 0 0 0,-1 0 0 0 0,0 0 0 0 0,0 0 0 0 0,0 0 0 0 0,0 0 0 0 0,0 0 0 0 0,0 0 0 0 0,0 0 0 0 0,0 0 0 0 0,0 0 0 0 0,0 0 0 0 0,0 0 0 0 0,1 0 0 0 0,-1-1 0 0 0,0 1 0 0 0,0 0 0 0 0,0 0 0 0 0,-8 4 0 0 0,-11 2 0 0 0,-41 9 0 0 0,-2-2 0 0 0,-100 9 0 0 0,158-22 0 0 0,47-11 0 0 0,12 2 0 0 0,-2-1 0 0 0,104-3 0 0 0,-208 29 0 0 0,-71 7 0 0 0,-5 2 0 0 0,119-24 0 0 0,27-10 20 0 0,29-1 17 0 0,0 2 0 0 0,1 2 0 0 0,93 1 0 0 0,-138 5-67 0 0,-4 1 9 0 0,-11 3-1 0 0,-18 2 2 0 0,27-5 15 0 0,-115 18-30 0 0,5-2 8 0 0,246-33 27 0 0,47 1 0 0 0,-165 14 0 0 0,-14 2 0 0 0,-11 1 0 0 0,-13 3 0 0 0,-286 43 0 0 0,438-69 0 0 0,223-6 0 0 0,-321 29 0 0 0,-29-1 0 0 0,-3-1 0 0 0,0 0 0 0 0,0 0 0 0 0,0 0 0 0 0,0 0 0 0 0,0 1 0 0 0,0-1 0 0 0,0 0 0 0 0,0 0 0 0 0,0 0 0 0 0,0 1 0 0 0,0-1 0 0 0,0 0 0 0 0,0 0 0 0 0,-1 1 0 0 0,1-1 0 0 0,0 0 0 0 0,0 0 0 0 0,0 0 0 0 0,0 1 0 0 0,0-1 0 0 0,-1 0 0 0 0,1 0 0 0 0,0 0 0 0 0,0 0 0 0 0,0 0 0 0 0,0 0 0 0 0,0 0 0 0 0,0 0 0 0 0,0 0 0 0 0,0 0 0 0 0,-1 0 0 0 0,1 0 0 0 0,0 0 0 0 0,0 0 0 0 0,0 0 0 0 0,-1 0 0 0 0,1 0 0 0 0,-1 0 0 0 0,-6 3 0 0 0,7-3 0 0 0,-45 12 0 0 0,-73 10 0 0 0,70-15 0 0 0,-141 16 0 0 0,166-24 0 0 0,23 1 0 0 0,0 0 0 0 0,1 0 0 0 0,-1 0 0 0 0,0 0 0 0 0,0-1 0 0 0,0 1 0 0 0,0 0 0 0 0,0 0 0 0 0,0 0 0 0 0,0 0 0 0 0,0 0 0 0 0,0 0 0 0 0,0 0 0 0 0,0 0 0 0 0,0 0 0 0 0,0 0 0 0 0,0 0 0 0 0,0 0 0 0 0,0 0 0 0 0,0 0 0 0 0,0-1 0 0 0,0 1 0 0 0,0 0 0 0 0,0 0 0 0 0,0 0 0 0 0,0 0 0 0 0,0-1 0 0 0,0 1 0 0 0,0 0 0 0 0,0 0 0 0 0,0 0 0 0 0,0 0 0 0 0,0 0 0 0 0,0-1 0 0 0,0 1 0 0 0,0 0 0 0 0,0 0 0 0 0,0 0 0 0 0,0 0 0 0 0,0 0 0 0 0,0 0 0 0 0,0-1 0 0 0,0 1 0 0 0,0 0 0 0 0,0 0 0 0 0,0 0 0 0 0,0 0 0 0 0,0 0 0 0 0,-1 0 0 0 0,1 0 0 0 0,0 0 0 0 0,0 0 0 0 0,0 0 0 0 0,0 0 0 0 0,0 0 0 0 0,0 0 0 0 0,-1 0 0 0 0,1 0 0 0 0,0 0 0 0 0,8-3 0 0 0,223-28 0 0 0,2 19 0 0 0,-190 10 0 0 0,-17 0 0 0 0,1 1 0 0 0,45 5 0 0 0,-70-3 0 0 0,-19 4 0 0 0,-179 14 0 0 0,80-11 0 0 0,-34 0 0 0 0,187-15 0 0 0,-6 0 0 0 0,382-25-8 0 0,-351 29 8 0 0,168-3 0 0 0,-430 17 0 0 0,-185 4 0 0 0,367-17 0 0 0,18 2 0 0 0,0 0 0 0 0,0 0 0 0 0,0-1 0 0 0,0 1 0 0 0,0 0 0 0 0,-1 0 0 0 0,1 0 0 0 0,0 0 0 0 0,0 0 0 0 0,0-1 0 0 0,0 1 0 0 0,0 0 0 0 0,0 0 0 0 0,0 0 0 0 0,0 0 0 0 0,0 0 0 0 0,0-1 0 0 0,0 1 0 0 0,0 0 0 0 0,0 0 0 0 0,0 0 0 0 0,0 0 0 0 0,0 0 0 0 0,0-1 0 0 0,0 1 0 0 0,0 0 0 0 0,1 0 0 0 0,-1 0 0 0 0,0 0 0 0 0,0 0 0 0 0,0 0 0 0 0,0 0 0 0 0,0 0 0 0 0,0 0 0 0 0,0 0 0 0 0,0 0 0 0 0,0 0 0 0 0,1 0 0 0 0,-1 0 0 0 0,0 0 0 0 0,0-1 0 0 0,0 1 0 0 0,0 0 0 0 0,0 0 0 0 0,0 0 0 0 0,0 0 0 0 0,0 0 0 0 0,0 0 0 0 0,0 0 0 0 0,0 0 0 0 0,0 0 0 0 0,1 0 0 0 0,-1 0 0 0 0,0 0 0 0 0,0 0 0 0 0,0 0 0 0 0,0 0 0 0 0,0 0 0 0 0,1 0 0 0 0,-1 0 0 0 0,0 0 0 0 0,8-2 0 0 0,141-18 0 0 0,267-1 0 0 0,-358 21 4 0 0,-34-1-2 0 0,-19 1-1 0 0,-6 0 0 0 0,-193 7-1 0 0,122-5 0 0 0,-315 0 0 0 0,347-5 0 0 0,38 2 0 0 0,6-1 0 0 0,7 0 0 0 0,1053-18-8 0 0,-1036 19 8 0 0,-93-1 0 0 0,-96 6 0 0 0,66 0 0 0 0,-153-13 0 0 0,242 8 0 0 0,4 1 0 0 0,-1 0 0 0 0,2 0 0 0 0,-2-1 0 0 0,1 1 0 0 0,-1 0 0 0 0,1 0 0 0 0,0-1 0 0 0,0 0 0 0 0,0 0 0 0 0,0 0 0 0 0,-1 1 0 0 0,2-2 0 0 0,-4-1 0 0 0,5 3 0 0 0,0 0 0 0 0,0-1 0 0 0,0 1 0 0 0,0 0 0 0 0,0 0 0 0 0,0 0 0 0 0,0-1 0 0 0,0 1 0 0 0,1 0 0 0 0,-1-1 0 0 0,0 1 0 0 0,0 0 0 0 0,1-1 0 0 0,-1 1 0 0 0,0 0 0 0 0,0 0 0 0 0,0-1 0 0 0,0 1 0 0 0,0 0 0 0 0,1 0 0 0 0,-1 0 0 0 0,0 0 0 0 0,1 0 0 0 0,-1 0 0 0 0,0 0 0 0 0,1 0 0 0 0,-1-1 0 0 0,0 1 0 0 0,1 0 0 0 0,-1 0 0 0 0,0 0 0 0 0,0 0 0 0 0,1 0 0 0 0,9-2 0 0 0,-10 2 0 0 0,47-8 2 0 0,94-1 0 0 0,-68 6 0 0 0,0 0 0 0 0,88-9-2 0 0,-161 12 0 0 0,-4-2 0 0 0,-5 1 0 0 0,-320-2 0 0 0,171 5 0 0 0,105-5 0 0 0,82-1 0 0 0,62 1 0 0 0,326-7 0 0 0,-280 8 0 0 0,-302 9 0 0 0,12-1 0 0 0,96-5 0 0 0,-236-4 0 0 0,289 2 0 0 0,5 0 0 0 0,11-1 0 0 0,19-2 0 0 0,297-5 0 0 0,-262 9 0 0 0,175 5 0 0 0,-119-1 0 0 0,3-4 0 0 0,-155-4 0 0 0,-228 13 0 0 0,-149 6 0 0 0,368-12-8 0 0,145-10 8 0 0,-27 0 0 0 0,-52 6 0 0 0,347-5 0 0 0,-198 10 0 0 0,-53-2 0 0 0,-66-1 0 0 0,-96 10 0 0 0,-58 3 0 0 0,-169 6 0 0 0,202-17 0 0 0,-378 4 0 0 0,433-7 0 0 0,19-1 0 0 0,1 0 0 0 0,13-3 0 0 0,7 0 0 0 0,341-27 0 0 0,-251 28 0 0 0,131 13 0 0 0,-247-10 0 0 0,-3 0 0 0 0,0 0 0 0 0,-1 0 0 0 0,0 0 0 0 0,1 0 0 0 0,-1 0 0 0 0,1 0 0 0 0,-1 0 0 0 0,0 0 0 0 0,1 1 0 0 0,-1-1 0 0 0,0 1 0 0 0,1 0 0 0 0,1 0 0 0 0,-3-1 0 0 0,0 0 0 0 0,0 1 0 0 0,0-1 0 0 0,0 0 0 0 0,0 1 0 0 0,0-1 0 0 0,0 0 0 0 0,-1 1 0 0 0,1-1 0 0 0,0 0 0 0 0,0 0 0 0 0,-1 0 0 0 0,1 0 0 0 0,0 0 0 0 0,0 0 0 0 0,-1 1 0 0 0,1-1 0 0 0,0 0 0 0 0,-1 0 0 0 0,1 0 0 0 0,0 0 0 0 0,-1 0 0 0 0,1 1 0 0 0,0-1 0 0 0,0 0 0 0 0,0 0 0 0 0,0 0 0 0 0,-1 0 0 0 0,1 0 0 0 0,0 0 0 0 0,-1 0 0 0 0,1 0 0 0 0,0 0 0 0 0,-1 0 0 0 0,0-1 0 0 0,-13 4 0 0 0,-367 35 0 0 0,-2-18 0 0 0,49-10 0 0 0,368-17 0 0 0,60-7 0 0 0,43-3 0 0 0,86 2 0 0 0,1 19 0 0 0,-222-3 0 0 0,3-1 0 0 0,-1 0 0 0 0,1 0 0 0 0,-1 0 0 0 0,0 1 0 0 0,0 1 0 0 0,1-1 0 0 0,-1 0 0 0 0,0 1 0 0 0,5 2 0 0 0,-8-4 5 0 0,-1 0 1 0 0,0 1 0 0 0,0-1-1 0 0,0 0 1 0 0,0 0 0 0 0,0 1-1 0 0,0-1 1 0 0,0 0-1 0 0,0 1 1 0 0,0-1 0 0 0,0 0-1 0 0,0 0 1 0 0,0 0 0 0 0,0 0-1 0 0,0 0 1 0 0,0 1 0 0 0,0-1-1 0 0,0 0 1 0 0,0 0 0 0 0,-1 1-1 0 0,1-1 1 0 0,0 0-1 0 0,0 0 1 0 0,0 1 0 0 0,0-1-1 0 0,0 0 1 0 0,0 0 0 0 0,0 0-1 0 0,0 0 1 0 0,0 0 0 0 0,0 0-1 0 0,-1 0 1 0 0,1 0 0 0 0,0 1-1 0 0,0-1 1 0 0,-1 0-1 0 0,1 0 1 0 0,0 0 0 0 0,0 0-1 0 0,-1 0 1 0 0,1 0 0 0 0,-1 0-1 0 0,-8 4 419 0 0,9-4-394 0 0,-26 9 583 0 0,0-1-1 0 0,0-1 1 0 0,-27 3 0 0 0,-84 6-526 0 0,72-10 223 0 0,37-3-253 0 0,-16 2 110 0 0,-1-1 0 0 0,-62-3 0 0 0,98-3-139 0 0,16-2 16 0 0,15-2 14 0 0,128-12-127 0 0,192-3 0 0 0,-319 20 58 0 0,-9 0 0 0 0,2 1 1 0 0,-2 0-1 0 0,2 1 1 0 0,15 4-1 0 0,-48 2-10 0 0,-46 5 16 0 0,-94 8 0 0 0,-68-9-8 0 0,121-6 11 0 0,-41-5 2 0 0,90 0 0 0 0,35-2 0 0 0,20 1 0 0 0,6-1 0 0 0,8-1 0 0 0,273-27 0 0 0,-228 27 0 0 0,0 3 0 0 0,110 13 0 0 0,-166-13-1 0 0,-2 0 2 0 0,1 0-1 0 0,-2 0 0 0 0,1 0 0 0 0,0 0 0 0 0,1 1 0 0 0,-1-1 0 0 0,-1 0 0 0 0,1 0 0 0 0,1 0 0 0 0,-1 0 0 0 0,-1 1 0 0 0,1-1 0 0 0,0 1 0 0 0,0 0 0 0 0,0-1 1 0 0,-1 0-1 0 0,1 1 0 0 0,0 0 0 0 0,0-1 0 0 0,1 2 0 0 0,-4-1 1 0 0,0 0 0 0 0,1 0-1 0 0,-1-1 1 0 0,0 0 0 0 0,0 1 0 0 0,0-1 0 0 0,-3 1 0 0 0,-111 16-1 0 0,-148 3 0 0 0,254-20 0 0 0,0 0 0 0 0,1-1 0 0 0,-16-3 0 0 0,21 3 0 0 0,4 1 0 0 0,-1-1 0 0 0,1 1 0 0 0,0 0 0 0 0,0 0 0 0 0,0 0 0 0 0,0 0 0 0 0,0 0 0 0 0,0 0 0 0 0,0-1 0 0 0,0 1 0 0 0,0 0 0 0 0,-1 0 0 0 0,1 0 0 0 0,0 0 0 0 0,0 0 0 0 0,0 0 0 0 0,0 0 0 0 0,0 0 0 0 0,0 0 0 0 0,0 0 0 0 0,0-1 0 0 0,0 1 0 0 0,0 0 0 0 0,0 0 0 0 0,0 0 0 0 0,0 0 0 0 0,0 0 0 0 0,1-1 0 0 0,-1 1 0 0 0,0 0 0 0 0,0 0 0 0 0,0 0 0 0 0,0 0 0 0 0,0 0 0 0 0,0-1 0 0 0,0 1 0 0 0,0 0 0 0 0,0 0 0 0 0,1 0 0 0 0,-1 0 0 0 0,0 0 0 0 0,0 0 0 0 0,0 0 0 0 0,0 0 0 0 0,0 0 0 0 0,0 0 0 0 0,1 0 0 0 0,-1 0 0 0 0,0 0 0 0 0,0 0 0 0 0,0 0 0 0 0,0 0 0 0 0,1 0 0 0 0,-1 0 0 0 0,5-2 0 0 0,33-5 0 0 0,1 2 0 0 0,63 0 0 0 0,-39 3 0 0 0,-17-1 0 0 0,127-2 0 0 0,-164 6 0 0 0,-18 3 0 0 0,-16 2 0 0 0,25-6 0 0 0,-25 6 0 0 0,1-1 0 0 0,-1-2 0 0 0,-1 0 0 0 0,-34-2 0 0 0,59-3 0 0 0,5-1 0 0 0,5-3 0 0 0,21-4 0 0 0,0 0 0 0 0,63-11 0 0 0,66 0 0 0 0,-143 18 0 0 0,76-2 0 0 0,2 3 0 0 0,157 15 0 0 0,-220-9 0 0 0,-53 3 0 0 0,-257 10 0 0 0,142-13 0 0 0,77-1 0 0 0,-80 6 0 0 0,171-7 0 0 0,189-16-3 0 0,85-2-2 0 0,-292 17 5 0 0,-53 6 0 0 0,-365 21 6 0 0,583-38-4 0 0,115 6-2 0 0,-267 4 0 0 0,-7 0 0 0 0,0 1 0 0 0,23 2 0 0 0,-72 3-8 0 0,-108-6 8 0 0,-12 1 0 0 0,191-4 2 0 0,1 1 0 0 0,0 3 0 0 0,77 8 0 0 0,-148-1-2 0 0,-39 0-402 0 0,-109-3 0 0 0,177-5 366 0 0,23-2-148 0 0,16 0 81 0 0,59 4 1 0 0,-34 1 67 0 0,-18-1 20 0 0,-143 2 6 0 0,80-4 9 0 0,-97-4 0 0 0,163-2 0 0 0,-6 4 0 0 0,231-22 0 0 0,-256 21-1 0 0,-1 0 0 0 0,-1-1 0 0 0,1 0 0 0 0,-1-1 0 0 0,1 0 0 0 0,-1-2 0 0 0,19-10 0 0 0,-31 13 1 0 0,-4 4 0 0 0,0 0 0 0 0,0 0 0 0 0,0-1 0 0 0,0 1 0 0 0,0 0 0 0 0,0-1 0 0 0,0 1 0 0 0,0 0 0 0 0,0-1 0 0 0,0 1 0 0 0,-1 0 0 0 0,1 0 0 0 0,0 0 0 0 0,0 0 0 0 0,0 0 0 0 0,0-1 0 0 0,0 1 0 0 0,-1 0 0 0 0,1 0 0 0 0,0-1 0 0 0,0 1 0 0 0,-1 0 0 0 0,1 0 0 0 0,0 0 0 0 0,0-1 0 0 0,0 1 0 0 0,0 0 0 0 0,0 0 0 0 0,0 0 0 0 0,-1 0 0 0 0,1-1 0 0 0,0 1 0 0 0,-1 0 0 0 0,1 0 0 0 0,0 0 0 0 0,-1 0 0 0 0,1 0 0 0 0,0 0 0 0 0,-1 0 0 0 0,1 0 0 0 0,0 0 0 0 0,0 0 0 0 0,0 0 0 0 0,-13 0 0 0 0,13 0 0 0 0,-223 14 267 0 0,51-4 1051 0 0,155-10-1152 0 0,29-2 75 0 0,158-19 70 0 0,-65 7-238 0 0,90-4-1 0 0,-179 15-64 0 0,-90 10-8 0 0,26-3 0 0 0,-17 1 0 0 0,-93 7 0 0 0,237-12 0 0 0,429-3 0 0 0,-467 6 2 0 0,0-2 1 0 0,75-7 0 0 0,-173 6-3 0 0,-50 5 82 0 0,-121 1 234 0 0,211-9-1 0 0,17 1-139 0 0,10-2-113 0 0,26-3-19 0 0,0 2 0 0 0,0 1 0 0 0,44 1 1 0 0,-31 1-24 0 0,-31 1-20 0 0,11-1-4 0 0,37 3 0 0 0,-100 3 2 0 0,-114-3 1 0 0,-208-23 0 0 0,344 20 0 0 0,2 1 0 0 0,-1-1 0 0 0,1 1 0 0 0,-18-7 0 0 0,26 6 0 0 0,8-1 0 0 0,5 0 0 0 0,-11 3 0 0 0,25-3 0 0 0,-1 0 0 0 0,1 2 0 0 0,24 1 0 0 0,75 10 0 0 0,-26-1 0 0 0,-71-6 0 0 0,-27-1 0 0 0,-5 1 0 0 0,-8 0 0 0 0,-77 11 4 0 0,-147 4 0 0 0,321-19-5 0 0,99 2-4 0 0,-135 2 4 0 0,85 14 0 0 0,-119-14 1 0 0,-3-2 0 0 0,-1 2 0 0 0,0-1 0 0 0,0 1 0 0 0,0 0 0 0 0,13 7 0 0 0,-23-10 0 0 0,0 0 0 0 0,0 0 0 0 0,1 0 0 0 0,-1 0 0 0 0,0 0 0 0 0,0 0 0 0 0,0 0 0 0 0,1 1 0 0 0,-1-1 0 0 0,0 0 0 0 0,0 0 0 0 0,0 0 0 0 0,1 0 0 0 0,-1 1 0 0 0,0-1 0 0 0,0 0 0 0 0,0 0 0 0 0,0 0 0 0 0,0 0 0 0 0,0 0 0 0 0,0 0 0 0 0,0 0 0 0 0,0 0 0 0 0,0 1 0 0 0,0-1 0 0 0,0 0 0 0 0,0 0 0 0 0,0 1 0 0 0,0-1 0 0 0,0 0 0 0 0,0 0 0 0 0,0 1 0 0 0,0-1 0 0 0,0 0 0 0 0,0 0 0 0 0,0 1 0 0 0,-6 3 0 0 0,-10 0 0 0 0,-113 9 0 0 0,-1 0 0 0 0,134-13 0 0 0,139-15 0 0 0,-108 14 0 0 0,0 2 0 0 0,51 7 0 0 0,-112-4 0 0 0,-17 0 0 0 0,-72-4 0 0 0,52-1 0 0 0,42 1 0 0 0,-26 0 0 0 0,-77-8 0 0 0,122 8 0 0 0,1 0 0 0 0,0 0 0 0 0,-1 0 0 0 0,2 0 0 0 0,-2-1 0 0 0,1 1 0 0 0,0 0 0 0 0,0-1 0 0 0,0 1 0 0 0,-1 0 0 0 0,1-1 0 0 0,1 1 0 0 0,-4-2 0 0 0,5 1 0 0 0,-1 1 0 0 0,0 0 0 0 0,0 0 0 0 0,1 0 0 0 0,-1 0 0 0 0,0 0 0 0 0,0-1 0 0 0,1 1 0 0 0,-1 0 0 0 0,0 0 0 0 0,1-1 0 0 0,-1 1 0 0 0,0 0 0 0 0,0 0 0 0 0,0 0 0 0 0,1 0 0 0 0,-1 0 0 0 0,0 0 0 0 0,1-1 0 0 0,-1 1 0 0 0,1 0 0 0 0,-1 0 0 0 0,0 0 0 0 0,1 0 0 0 0,-1 0 0 0 0,0 0 0 0 0,1 0 0 0 0,-1 1 0 0 0,0-1 0 0 0,1 0 0 0 0,15-1 0 0 0,-16 1 0 0 0,256 12 0 0 0,-252-13 0 0 0,-2 1 0 0 0,-1 0 0 0 0,0 0 0 0 0,1 0 0 0 0,-1 0 0 0 0,0 0 0 0 0,0 0 0 0 0,1 1 0 0 0,-1-1 0 0 0,0 0 0 0 0,0 1 0 0 0,0-1 0 0 0,0 0 0 0 0,0 0 0 0 0,2 2 0 0 0,-4-1 0 0 0,0 0 0 0 0,0-1 0 0 0,0 1 0 0 0,1-1 0 0 0,-2 1 0 0 0,1 0 0 0 0,0-1 0 0 0,0 0 0 0 0,0 0 0 0 0,0 1 0 0 0,0-1 0 0 0,0 0 0 0 0,-3 1 0 0 0,4-1 0 0 0,-55 9-229 0 0,1-1 0 0 0,-71 1 0 0 0,20-3-44 0 0,91-5 46 0 0,9 0 144 0 0,0 0 0 0 0,1 0 1 0 0,-1-1-1 0 0,0 0 0 0 0,0 0 1 0 0,0 0-1 0 0,-9-3 1 0 0,14 3 18 0 0,19-3-199 0 0,251-5-242 0 0,-378 4 549 0 0,-184-30 0 0 0,282 32-44 0 0,-5 0 2 0 0,-1 0 0 0 0,1-2 1 0 0,-27-9-1 0 0,41 13-2 0 0,1 0 1 0 0,-1 0-1 0 0,1 0 1 0 0,-1 0-1 0 0,1 0 0 0 0,0 0 1 0 0,0 0-1 0 0,0 0 1 0 0,-1 0-1 0 0,1-1 0 0 0,-1 1 1 0 0,1 0-1 0 0,0 0 1 0 0,-1-1-1 0 0,1 1 0 0 0,-1 0 1 0 0,1-1-1 0 0,0 1 1 0 0,0-1-1 0 0,0 1 0 0 0,0 0 1 0 0,0 0-1 0 0,0 0 1 0 0,-1-1-1 0 0,1 1 0 0 0,0 0 1 0 0,0-1-1 0 0,0 1 1 0 0,0-1-1 0 0,-1 1 0 0 0,1 0 1 0 0,0 0-1 0 0,0-1 1 0 0,1 0-2 0 0,0 0 1 0 0,-1 0 0 0 0,0 1 0 0 0,1 0 0 0 0,0-1-1 0 0,0 0 1 0 0,0 1 0 0 0,-1-1 0 0 0,1 1 0 0 0,0 0-1 0 0,0 0 1 0 0,0 0 0 0 0,-1-1 0 0 0,2 1 0 0 0,37-9 42 0 0,-35 9-15 0 0,67-11 136 0 0,81 1 0 0 0,74 9-468 0 0,-190 2 284 0 0,-33 0 9 0 0,-4-1 1 0 0,-19-1-6 0 0,-132-1 9 0 0,70 3-1 0 0,-120-15 1 0 0,198 13 8 0 0,-16-2 0 0 0,20 3 0 0 0,-1 0 0 0 0,0-1 0 0 0,0 1 0 0 0,1 0 0 0 0,-1 0 0 0 0,1 0 0 0 0,-1 0 0 0 0,0-1 0 0 0,0 1 0 0 0,1 0 0 0 0,-1-1 0 0 0,0 0 0 0 0,1 1 0 0 0,0-1 0 0 0,-1 1 0 0 0,1 0 0 0 0,-1-1 0 0 0,0 1 0 0 0,1-1 0 0 0,-1 0 0 0 0,1 0 0 0 0,0 1 0 0 0,0-1 0 0 0,0 0 0 0 0,1 1 0 0 0,-1-1 0 0 0,0 1 0 0 0,1 0 1 0 0,-1 0-1 0 0,0-1 0 0 0,1 0 0 0 0,-1 1 0 0 0,0 0 0 0 0,1-1 0 0 0,-1 1 0 0 0,0 0 0 0 0,0 0 1 0 0,1-1-1 0 0,-1 1 0 0 0,1 0 0 0 0,0-1 0 0 0,-1 1 0 0 0,1 0 0 0 0,-1 0 0 0 0,1-1 1 0 0,-1 1-1 0 0,0 0 0 0 0,2 0 0 0 0,17-4 4 0 0,-17 3-3 0 0,30-5 222 0 0,-1 0-1 0 0,41 0 1 0 0,64 4 570 0 0,-120 2-776 0 0,93 5 225 0 0,-155-3-89 0 0,-382-1-106 0 0,418-1-47 0 0,66 6 0 0 0,-21-4 0 0 0,9 0 0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6T13:19:02"/>
    </inkml:context>
    <inkml:brush xml:id="br0">
      <inkml:brushProperty name="width" value="0.1" units="cm"/>
      <inkml:brushProperty name="height" value="0.1" units="cm"/>
      <inkml:brushProperty name="color" value="#E71224"/>
    </inkml:brush>
  </inkml:definitions>
  <inkml:trace contextRef="#ctx0" brushRef="#br0">6 1 24575,'0'0'0,"-2"2"0,-1 2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19:21.431"/>
    </inkml:context>
    <inkml:brush xml:id="br0">
      <inkml:brushProperty name="width" value="0.1" units="cm"/>
      <inkml:brushProperty name="height" value="0.1" units="cm"/>
      <inkml:brushProperty name="color" value="#E71224"/>
    </inkml:brush>
  </inkml:definitions>
  <inkml:trace contextRef="#ctx0" brushRef="#br0">1 6004 5584 0 0,'0'0'1393'0'0,"5"0"4"0"0,10-2-482 0 0,1 0 0 0 0,-1-1-1 0 0,20-7 1 0 0,22-8-83 0 0,0 2 1 0 0,83-11-1 0 0,119-1 165 0 0,38-6-499 0 0,-161 13-489 0 0,152-32 11 0 0,295-125 6 0 0,-338 98-18 0 0,29-10 9 0 0,395-191 63 0 0,174-125-129 0 0,-546 282 258 0 0,-119 52-34 0 0,569-256 181 0 0,-19-42-834 0 0,-298 90 1007 0 0,-26-38 617 0 0,353-365-1061 0 0,-195 111 164 0 0,-93 9 689 0 0,-238 288-657 0 0,-169 203-218 0 0,193-270 199 0 0,-75 92-118 0 0,99-108 112 0 0,-274 353-230 0 0,-2 0 0 0 0,1 0 0 0 0,0 0 0 0 0,-1-1-1 0 0,0 1 1 0 0,0-1 0 0 0,-1 0 0 0 0,0 0 0 0 0,0 0-1 0 0,0 0 1 0 0,0 0 0 0 0,-1-1 0 0 0,0-7 0 0 0,0 11-13 0 0,-1 0 0 0 0,1 0 0 0 0,0 0 0 0 0,-1 0 0 0 0,1 0 0 0 0,1 0 0 0 0,-1 0 0 0 0,0 1 0 0 0,1-1 0 0 0,-1 1 0 0 0,1-1 0 0 0,0 1 0 0 0,-1-1 0 0 0,1 1 0 0 0,1 0 1 0 0,-1 0-1 0 0,0 0 0 0 0,4-3 0 0 0,5-2 25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19:23.104"/>
    </inkml:context>
    <inkml:brush xml:id="br0">
      <inkml:brushProperty name="width" value="0.1" units="cm"/>
      <inkml:brushProperty name="height" value="0.1" units="cm"/>
      <inkml:brushProperty name="color" value="#E71224"/>
    </inkml:brush>
  </inkml:definitions>
  <inkml:trace contextRef="#ctx0" brushRef="#br0">1 415 4104 0 0,'0'0'3072'0'0,"4"-2"-2160"0"0,87-54 1800 0 0,-17 9-1935 0 0,28-11 498 0 0,155-63 1 0 0,-75 33-1368 0 0,-149 70 368 0 0,-23 12-198 0 0,-6 3-52 0 0,1 1-1 0 0,-1-1 1 0 0,1 1 0 0 0,-1 0 0 0 0,1 0 0 0 0,0 1 0 0 0,-1-1-1 0 0,7 0 1 0 0,-10 2-16 0 0,0 1-1 0 0,-1-1 1 0 0,1 0-1 0 0,0 1 0 0 0,0-1 1 0 0,-1 1-1 0 0,1-1 1 0 0,0 1-1 0 0,-1-1 1 0 0,1 1-1 0 0,0-1 1 0 0,-1 1-1 0 0,1-1 1 0 0,-1 1-1 0 0,1 0 0 0 0,-1 0 1 0 0,1-1-1 0 0,-1 1 1 0 0,0 0-1 0 0,1 0 1 0 0,-1-1-1 0 0,0 1 1 0 0,1 0-1 0 0,-1 1 1 0 0,7 27 147 0 0,-6-21-109 0 0,84 324 752 0 0,16 164-151 0 0,-98-479-659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19:31.784"/>
    </inkml:context>
    <inkml:brush xml:id="br0">
      <inkml:brushProperty name="width" value="0.1" units="cm"/>
      <inkml:brushProperty name="height" value="0.1" units="cm"/>
      <inkml:brushProperty name="color" value="#E71224"/>
    </inkml:brush>
  </inkml:definitions>
  <inkml:trace contextRef="#ctx0" brushRef="#br0">0 1 4008 0 0,'0'0'5590'0'0,"1"4"-5196"0"0,126 332 4583 0 0,-82-232-4296 0 0,26 71-691 0 0,24 40 275 0 0,-73-169-124 0 0,48 89 111 0 0,32 74-102 0 0,-51-91 410 0 0,132 220 1 0 0,-112-243-201 0 0,-45-62-189 0 0,42 68 0 0 0,-65-96-161 0 0,88 151 179 0 0,-69-132-148 0 0,-15-16-28 0 0,1-1 0 0 0,1 0 0 0 0,-1 0 0 0 0,16 8-1 0 0,1 1 42 0 0,-17-10-52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19:32.552"/>
    </inkml:context>
    <inkml:brush xml:id="br0">
      <inkml:brushProperty name="width" value="0.1" units="cm"/>
      <inkml:brushProperty name="height" value="0.1" units="cm"/>
      <inkml:brushProperty name="color" value="#E71224"/>
    </inkml:brush>
  </inkml:definitions>
  <inkml:trace contextRef="#ctx0" brushRef="#br0">0 409 32 0 0,'0'0'13238'0'0,"6"4"-13124"0"0,12 7-28 0 0,1 0 0 0 0,0-2 0 0 0,0 0 1 0 0,1-1-1 0 0,32 9 0 0 0,3-4 79 0 0,57 6 1 0 0,-74-12-117 0 0,-23-4-33 0 0,0-1-1 0 0,19 2 1 0 0,-33-5-8 0 0,1 1 0 0 0,-1 0 1 0 0,0-1-1 0 0,1 1 0 0 0,-1 0 1 0 0,0-1-1 0 0,1 0 0 0 0,-1 1 1 0 0,0-1-1 0 0,0 0 0 0 0,0 0 1 0 0,0 1-1 0 0,0-1 1 0 0,0 0-1 0 0,0 0 0 0 0,0 0 1 0 0,0 0-1 0 0,0 0 0 0 0,0-1 1 0 0,0 1-1 0 0,-1 0 0 0 0,1 0 1 0 0,-1 0-1 0 0,1-1 0 0 0,-1 1 1 0 0,1 0-1 0 0,-1-1 0 0 0,0 1 1 0 0,1 0-1 0 0,-1-3 1 0 0,2-6 97 0 0,-1 0 1 0 0,0 0-1 0 0,-1-11 1 0 0,1 12-71 0 0,2-24 202 0 0,3-1 1 0 0,0 1-1 0 0,3 0 0 0 0,0 1 1 0 0,17-38-1 0 0,9-30 218 0 0,-12 10-24 0 0,-20 80-376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20:07.097"/>
    </inkml:context>
    <inkml:brush xml:id="br0">
      <inkml:brushProperty name="width" value="0.1" units="cm"/>
      <inkml:brushProperty name="height" value="0.1" units="cm"/>
      <inkml:brushProperty name="color" value="#FFFFFF"/>
    </inkml:brush>
  </inkml:definitions>
  <inkml:trace contextRef="#ctx0" brushRef="#br0">1225 131 2792 0 0,'-11'20'1320'0'0,"-15"26"-555"0"0,1 1 0 0 0,-21 61 1 0 0,46-108-688 0 0,9-19 34 0 0,34-78 31 0 0,-31 65-159 0 0,1 2 1 0 0,33-55-1 0 0,-38 76-4 0 0,-8 16-12 0 0,-10 18-10 0 0,-44 84-58 0 0,-6 8-23 0 0,83-194-37 0 0,48-117 253 0 0,-96 224 203 0 0,-21 52-85 0 0,21-36-48 0 0,-51 70-1 0 0,73-113-82 0 0,3-5-19 0 0,6-12 16 0 0,17-34-24 0 0,-13 27-26 0 0,9-19 0 0 0,4-6 295 0 0,30-90-1 0 0,-53 136-278 0 0,-2 2-22 0 0,0 0 0 0 0,0 0 0 0 0,0 0 0 0 0,1 0 0 0 0,-1 1 0 0 0,0-1 0 0 0,1 0 0 0 0,0 1 0 0 0,-2 4 0 0 0,2-7-15 0 0,-140 254 401 0 0,158-288-244 0 0,48-94-128 0 0,-38 81-22 0 0,24-61 0 0 0,-90 160-5 0 0,-10 28-35 0 0,-70 98-74 0 0,107-167 84 0 0,13-22-12 0 0,13-27-19 0 0,-12 34 46 0 0,58-124-13 0 0,-15 38 6 0 0,-44 86 9 0 0,-29 39 0 0 0,-39 78 0 0 0,50-79 0 0 0,-3-1 0 0 0,-35 48 0 0 0,53-79 0 0 0,-1 1 0 0 0,1 0 0 0 0,-1 0 0 0 0,1-1 0 0 0,-1 0 0 0 0,0 1 0 0 0,0-1 0 0 0,0 0 0 0 0,0 0 0 0 0,0-1 0 0 0,-6 3 0 0 0,9-4 0 0 0,-1 0 0 0 0,1 0 0 0 0,0 0 0 0 0,0-1 0 0 0,-1 1 0 0 0,1 0 0 0 0,0 0 0 0 0,0 0 0 0 0,-1-1 0 0 0,1 1 0 0 0,0 0 0 0 0,0 0 0 0 0,0 0 0 0 0,0-1 0 0 0,0 1 0 0 0,-1 0 0 0 0,1 0 0 0 0,0-1 0 0 0,0 1 0 0 0,0 0 0 0 0,0-1 0 0 0,0 1 0 0 0,0 0 0 0 0,0 0 0 0 0,0-1 0 0 0,0 1 0 0 0,0 0 0 0 0,0-1 0 0 0,0 1 0 0 0,0 0 0 0 0,0 0 0 0 0,0-1 0 0 0,0 1 0 0 0,0 0 0 0 0,0-1 0 0 0,0 1 0 0 0,1 0 0 0 0,-1 0 0 0 0,0-1 0 0 0,4-11 0 0 0,49-105-4 0 0,-34 79 2 0 0,26-73 0 0 0,-46 106 2 0 0,-6 9 0 0 0,-7 8 0 0 0,-37 53 0 0 0,-60 104 0 0 0,106-160 0 0 0,-1 0 0 0 0,0-1 0 0 0,-1 1 0 0 0,1-1 0 0 0,-2 0 0 0 0,-8 7 0 0 0,16-15 0 0 0,0 1 0 0 0,-1-1 0 0 0,1 0 0 0 0,0 0 0 0 0,0 0 0 0 0,0 0 0 0 0,0 1 0 0 0,-1-1 0 0 0,1 0 0 0 0,0 0 0 0 0,0 0 0 0 0,0 0 0 0 0,-1 0 0 0 0,1 0 0 0 0,0 0 0 0 0,0 0 0 0 0,-1 1 0 0 0,1-1 0 0 0,0 0 0 0 0,0 0 0 0 0,0 0 0 0 0,-1 0 1 0 0,1 0-1 0 0,0 0 0 0 0,0 0 0 0 0,-1 0 0 0 0,1-1 0 0 0,0 1 0 0 0,0 0 0 0 0,-1 0 0 0 0,1 0 0 0 0,0 0 0 0 0,0 0 0 0 0,0 0 0 0 0,-1 0 0 0 0,1-1 0 0 0,-1-8 3 0 0,4-9 1 0 0,13-19-4 0 0,32-59 0 0 0,-9 21 0 0 0,-18 33 0 0 0,29-42 0 0 0,-116 190-4 0 0,-22 32 0 0 0,87-136 4 0 0,-16 20 0 0 0,17-20 0 0 0,-1-1 0 0 0,0 0 0 0 0,0 0 0 0 0,-1 0 0 0 0,1 0 0 0 0,0 0 0 0 0,0 0 0 0 0,0 0 0 0 0,-1 0 0 0 0,1 0 0 0 0,0-1 0 0 0,-1 1 0 0 0,1-1 0 0 0,-1 1 0 0 0,-1 0 0 0 0,3-1 0 0 0,0 0 0 0 0,-1-1 0 0 0,1 1 0 0 0,0 0 0 0 0,0 0 0 0 0,-1 0 0 0 0,1-1 0 0 0,0 1 0 0 0,0 0 0 0 0,0 0 0 0 0,0 0 0 0 0,-1-1 0 0 0,1 1 0 0 0,0 0 0 0 0,0 0 0 0 0,0-1 0 0 0,0 1 0 0 0,0 0 0 0 0,0-1 0 0 0,0 1 0 0 0,0 0 0 0 0,0 0 0 0 0,0-1 0 0 0,0 1 0 0 0,0 0 0 0 0,0-1 0 0 0,0 1 0 0 0,0 0 0 0 0,0 0 0 0 0,0-1 0 0 0,0 1 0 0 0,0 0 0 0 0,0 0 0 0 0,0-1 0 0 0,0 1 0 0 0,1 0 0 0 0,-1 0 0 0 0,0-1 0 0 0,0 1 0 0 0,0 0 0 0 0,6-13 0 0 0,-6 13 0 0 0,26-54 0 0 0,53-120 0 0 0,-79 174 0 0 0,0 0 0 0 0,0 0 0 0 0,0 0 0 0 0,0 0 0 0 0,0 0 0 0 0,0 0 0 0 0,0 0 0 0 0,0 0 0 0 0,0 0 0 0 0,0 0 0 0 0,0 0 0 0 0,-1 0 0 0 0,1 0 0 0 0,0 0 0 0 0,0 0 0 0 0,0 0 0 0 0,0 0 0 0 0,0 0 0 0 0,0-1 0 0 0,0 1 0 0 0,0 0 0 0 0,0 0 0 0 0,0 0 0 0 0,0 0 0 0 0,0 0 0 0 0,0 0 0 0 0,0 0 0 0 0,0 0 0 0 0,0 0 0 0 0,0 0 0 0 0,0 0 0 0 0,0 0 0 0 0,-10 12 0 0 0,-17 30 0 0 0,19-30 0 0 0,-21 34 0 0 0,7-11 0 0 0,-32 40 0 0 0,87-148 0 0 0,9-1 0 0 0,-24 44 0 0 0,-1-1 0 0 0,16-43 0 0 0,-55 99 0 0 0,-140 211 0 0 0,155-224 0 0 0,4-7 1 0 0,0 1 0 0 0,-1-1 0 0 0,0 0 0 0 0,0 0-1 0 0,0 0 1 0 0,-1 0 0 0 0,1-1 0 0 0,-7 5 0 0 0,10-9-1 0 0,1 0 0 0 0,0-1 0 0 0,0 1 0 0 0,-1 0 0 0 0,1 0 0 0 0,0-1 0 0 0,0 1 0 0 0,0 0 0 0 0,0-1 0 0 0,-1 1 0 0 0,1 0 0 0 0,0-1 0 0 0,0 1 0 0 0,0 0 0 0 0,0-1 0 0 0,0 1 0 0 0,0 0 0 0 0,0-1 0 0 0,0 1 0 0 0,0 0 0 0 0,0-1 0 0 0,0 1 0 0 0,0 0 0 0 0,0-1 0 0 0,0 1 0 0 0,0 0 0 0 0,1-1 0 0 0,-1 1 0 0 0,0 0 0 0 0,0-1 0 0 0,0 1 0 0 0,1-1 0 0 0,2-13 0 0 0,43-98 0 0 0,8-25 0 0 0,-61 141 0 0 0,-4 7 0 0 0,0 8 0 0 0,-23 37 0 0 0,-1-1 0 0 0,-80 92 0 0 0,114-146 0 0 0,1 0 0 0 0,0-1 0 0 0,-1 1 0 0 0,1-1 0 0 0,-1 1 0 0 0,1-1 0 0 0,-1 1 0 0 0,1-1 0 0 0,-1 0 0 0 0,1 1 0 0 0,-1-1 0 0 0,1 0 0 0 0,-1 1 0 0 0,1-1 0 0 0,-1 0 0 0 0,0 1 0 0 0,1-1 0 0 0,-1 0 0 0 0,0 0 0 0 0,1 0 0 0 0,-1 0 0 0 0,0 0 0 0 0,0-11 0 0 0,10-21 0 0 0,13-25 0 0 0,39-89 0 0 0,-110 228 0 0 0,15-30 0 0 0,30-46 0 0 0,1 0 0 0 0,0 0 0 0 0,-1-1 0 0 0,1 0 0 0 0,-10 10 0 0 0,9-15 0 0 0,2-8 0 0 0,3-6-2 0 0,19-52-1 0 0,-11 43 1 0 0,7-40 1 0 0,-32 79 1 0 0,-5 20 0 0 0,15-25 0 0 0,-1 0 0 0 0,1-1 0 0 0,-2 1 0 0 0,1-2 0 0 0,-12 12 0 0 0,16-18 0 0 0,2-4 0 0 0,1 1 0 0 0,0 0 0 0 0,0 0 0 0 0,-1 0 0 0 0,1 0 0 0 0,0 0 0 0 0,0-1 1 0 0,0 1-1 0 0,-1 0 0 0 0,1 0 0 0 0,0 0 0 0 0,0-1 0 0 0,0 1 0 0 0,0 0 0 0 0,-1 0 0 0 0,1-1 0 0 0,0 1 0 0 0,0 0 1 0 0,0 0-1 0 0,0-1 0 0 0,0 1 0 0 0,0 0 0 0 0,0 0 0 0 0,0-1 0 0 0,0 1 0 0 0,0 0 0 0 0,0 0 0 0 0,0-1 1 0 0,0 1-1 0 0,0 0 0 0 0,0 0 0 0 0,0-1 0 0 0,0 1 0 0 0,0 0 0 0 0,0-1 0 0 0,0 1 0 0 0,0 0 0 0 0,0 0 1 0 0,1 0-1 0 0,-1-1 0 0 0,2-10 4 0 0,13-28-4 0 0,-11 30 0 0 0,-1 1 0 0 0,1-1 0 0 0,-2 1 0 0 0,3-11 0 0 0,-5 16 0 0 0,-1 1 0 0 0,-1 2 0 0 0,1 0 0 0 0,0 0 0 0 0,-1 1 0 0 0,1-1 0 0 0,0 1 0 0 0,0-1 0 0 0,0 1 0 0 0,-1-1 0 0 0,1 1 0 0 0,0 0 0 0 0,0 0 0 0 0,0-1 0 0 0,0 1 0 0 0,0 0 0 0 0,0 0 0 0 0,0 0 0 0 0,-1 2 0 0 0,2-3 0 0 0,-37 44 0 0 0,27-31 0 0 0,0-1 0 0 0,-1 0 0 0 0,0 0 0 0 0,-21 15 0 0 0,32-27 0 0 0,-1 1 0 0 0,1-1 0 0 0,-1 1 0 0 0,1-1 0 0 0,-1 1 0 0 0,1-1 0 0 0,-1 0 0 0 0,1 1 0 0 0,-1-1 0 0 0,1 0 0 0 0,-1 0 0 0 0,0 0 0 0 0,1 1 0 0 0,-1-1 0 0 0,1 0 0 0 0,-1 0 0 0 0,0 0 0 0 0,1 0 0 0 0,-1 0 0 0 0,1 0 0 0 0,-1 0 0 0 0,0 0 0 0 0,1 0 0 0 0,-1 0 0 0 0,0 0 0 0 0,0-1 0 0 0,-2 0 0 0 0,1-1 0 0 0,0 0 0 0 0,0-2 0 0 0,-1 0 0 0 0,2 0 0 0 0,-1 0 0 0 0,0 0 0 0 0,-1 2 0 0 0,1-1-2 0 0,-1 1-3 0 0,1 1 4 0 0,0 1 1 0 0,0-1 0 0 0,1 1 0 0 0,-1 0 0 0 0,1 0 0 0 0,-1 0 0 0 0,1 0 0 0 0,-1 1 0 0 0,0-1 0 0 0,1 0 0 0 0,-1 1 0 0 0,1-1 0 0 0,-1 1 0 0 0,1-1 0 0 0,-1 1 0 0 0,-1 1 0 0 0,1-1 0 0 0,0 0 0 0 0,1 0 0 0 0,-1-1 0 0 0,0 1 0 0 0,0 0 0 0 0,0-1 0 0 0,0 1 0 0 0,0-1 0 0 0,0 0 0 0 0,0 0 0 0 0,0 0 0 0 0,0 0 0 0 0,0 0 0 0 0,0 0 0 0 0,0 0 0 0 0,0-1 0 0 0,0 1 0 0 0,0 0 0 0 0,-3-2 0 0 0,2 0 0 0 0,-1 0 0 0 0,-1-1 0 0 0,1 0 1 0 0,-1 1-1 0 0,0 0 1 0 0,-1-1 0 0 0,1 2-1 0 0,0-1 1 0 0,-1 0-1 0 0,1 1 1 0 0,-1 0-1 0 0,1 1 1 0 0,-1-1-1 0 0,1 1 1 0 0,-12 1 0 0 0,9-1-1 0 0,4-1 0 0 0,1 0 0 0 0,0 0 0 0 0,2-2-1 0 0,-1 1 1 0 0,1 0 0 0 0,0 0-1 0 0,0-1 1 0 0,0 1 0 0 0,0-1-1 0 0,1 1 1 0 0,-1-1-1 0 0,1 1 1 0 0,0-1 0 0 0,-1 1-1 0 0,1-1 1 0 0,0 0 0 0 0,0 1-1 0 0,1-1 1 0 0,-1 1 0 0 0,0-1-1 0 0,2-3 1 0 0,-1-7-1 0 0,0 5 1 0 0,-2-2 0 0 0,-10-19 0 0 0,10 27 0 0 0,-2 0 0 0 0,1 4 0 0 0,0 1 0 0 0,1 0 0 0 0,-1 1 0 0 0,-3 10 0 0 0,-13 19 0 0 0,16-32 0 0 0,1-3 0 0 0,0-2 0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20:07.209"/>
    </inkml:context>
    <inkml:brush xml:id="br0">
      <inkml:brushProperty name="width" value="0.1" units="cm"/>
      <inkml:brushProperty name="height" value="0.1" units="cm"/>
      <inkml:brushProperty name="color" value="#FFFFFF"/>
    </inkml:brush>
  </inkml:definitions>
  <inkml:trace contextRef="#ctx0" brushRef="#br0">1 1 32 0 0,'0'0'912'0'0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20:19.694"/>
    </inkml:context>
    <inkml:brush xml:id="br0">
      <inkml:brushProperty name="width" value="0.1" units="cm"/>
      <inkml:brushProperty name="height" value="0.1" units="cm"/>
      <inkml:brushProperty name="color" value="#FFFFFF"/>
    </inkml:brush>
  </inkml:definitions>
  <inkml:trace contextRef="#ctx0" brushRef="#br0">32 324 32 0 0,'-8'24'4648'0'0,"44"-86"-3839"0"0,-15 23-4826 0 0,-32 68 6592 0 0,-12 34-1965 0 0,23-63-598 0 0,11-27-33 0 0,-4 11-1928 0 0,9-31 1 0 0,-64 119 5980 0 0,44-66-3936 0 0,-4 6-12 0 0,10-23-80 0 0,35-92 126 0 0,-52 122-91 0 0,14-18-39 0 0,-12 26 4 0 0,-17 51 0 0 0,37-95-4 0 0,0 2 0 0 0,14-22 0 0 0,-11 20 0 0 0,-9 14 6 0 0,0 1 10 0 0,0 0 0 0 0,0 0 0 0 0,1 0 1 0 0,-1 0-1 0 0,0 0 0 0 0,1 0 0 0 0,-1 0 1 0 0,1 0-1 0 0,-1 1 0 0 0,1-1 0 0 0,0 1 1 0 0,0-1-1 0 0,2-1 0 0 0,-3 6 16 0 0,-1-1 0 0 0,0 1 0 0 0,0 0 0 0 0,0-1-1 0 0,-1 1 1 0 0,1-1 0 0 0,-1 1 0 0 0,0 4 0 0 0,-16 46 134 0 0,11-36-115 0 0,0 0 0 0 0,-5 34 1 0 0,11-51-52 0 0,0 0 0 0 0,0 0 0 0 0,0 0 1 0 0,0 0-1 0 0,0 0 0 0 0,0-1 0 0 0,0 1 0 0 0,1 0 0 0 0,-1 0 1 0 0,0 0-1 0 0,0 0 0 0 0,0 0 0 0 0,0 0 0 0 0,0 0 0 0 0,0 0 1 0 0,0 0-1 0 0,0 0 0 0 0,0 0 0 0 0,0 0 0 0 0,0 0 0 0 0,1 0 1 0 0,-1 0-1 0 0,0 0 0 0 0,0 0 0 0 0,0 0 0 0 0,0 0 1 0 0,0 0-1 0 0,0 0 0 0 0,0 0 0 0 0,0 0 0 0 0,0 0 0 0 0,0 1 1 0 0,0-1-1 0 0,1 0 0 0 0,-1 0 0 0 0,0 0 0 0 0,0 0 0 0 0,0 0 1 0 0,0 0-1 0 0,0 0 0 0 0,0 0 0 0 0,0 0 0 0 0,0 0 1 0 0,0 0-1 0 0,0 0 0 0 0,0 0 0 0 0,0 0 0 0 0,0 1 0 0 0,0-1 1 0 0,0 0-1 0 0,0 0 0 0 0,0 0 0 0 0,0 0 0 0 0,0 0 0 0 0,0 0 1 0 0,0 0-1 0 0,0 0 0 0 0,0 0 0 0 0,0 0 0 0 0,0 0 0 0 0,0 1 1 0 0,0-1-1 0 0,9-10 19 0 0,7-13 7 0 0,0-4-23 0 0,0 0 0 0 0,2 2-1 0 0,1-1 1 0 0,1 2 0 0 0,27-24 0 0 0,-47 47-1 0 0,0 1-1 0 0,0-1 1 0 0,1 1-1 0 0,-1 0 1 0 0,0-1-1 0 0,0 1 0 0 0,1 0 1 0 0,-1-1-1 0 0,0 1 1 0 0,1 0-1 0 0,-1-1 1 0 0,0 1-1 0 0,1 0 1 0 0,-1 0-1 0 0,1 0 1 0 0,-1-1-1 0 0,0 1 1 0 0,1 0-1 0 0,-1 0 1 0 0,1 0-1 0 0,-1 0 1 0 0,1 0-1 0 0,-1 0 0 0 0,0 0 1 0 0,1 0-1 0 0,-1 0 1 0 0,1 0-1 0 0,-1 0 1 0 0,1 0-1 0 0,-1 0 1 0 0,0 0-1 0 0,1 0 1 0 0,-1 0-1 0 0,1 0 1 0 0,-1 1-1 0 0,1-1 1 0 0,-1 0-1 0 0,1 0 1 0 0,-1 2 2 0 0,1-1 0 0 0,-1 1 0 0 0,0-1 0 0 0,0 0 0 0 0,1 1 1 0 0,-1-1-1 0 0,0 0 0 0 0,0 1 0 0 0,0-1 0 0 0,-1 1 0 0 0,1 2 0 0 0,-12 42 56 0 0,12-46-59 0 0,-19 50 27 0 0,10-29-14 0 0,2 1 1 0 0,-7 28-1 0 0,17-61-13 0 0,1 2 1 0 0,1-1-1 0 0,-1 0 1 0 0,1 1 0 0 0,10-13-1 0 0,-1-1 6 0 0,-3 4-7 0 0,-2 1-2 0 0,1 1 0 0 0,1 1 1 0 0,1-1-1 0 0,22-23 1 0 0,-34 40 1 0 0,0 0 0 0 0,0 0 0 0 0,0-1 0 0 0,0 1 0 0 0,0 0 0 0 0,0 0 0 0 0,1 0 0 0 0,-1-1 0 0 0,0 1 0 0 0,0 0 0 0 0,0 0 0 0 0,0 0 0 0 0,1 0 0 0 0,-1 0 0 0 0,0-1 0 0 0,0 1 0 0 0,0 0 0 0 0,1 0 0 0 0,-1 0 0 0 0,0 0 0 0 0,0 0 0 0 0,1 0 0 0 0,-1 0 0 0 0,0 0 0 0 0,0 0 0 0 0,1 0 0 0 0,-1 0 0 0 0,0 0 0 0 0,0 0 0 0 0,0 0 0 0 0,1 0 0 0 0,-1 0 0 0 0,0 0 0 0 0,0 0 0 0 0,1 0 0 0 0,-1 0 0 0 0,0 0 0 0 0,0 0 0 0 0,1 0 0 0 0,-1 0 0 0 0,0 0 0 0 0,0 1 0 0 0,1 11 0 0 0,-8 13 0 0 0,-19 42 0 0 0,-45 85 0 0 0,89-205 8 0 0,-11 36-8 0 0,2 0 0 0 0,-1 0 0 0 0,2 1 0 0 0,0 0 0 0 0,2 0 0 0 0,-1 1 0 0 0,2 1 0 0 0,21-20 0 0 0,-34 34 0 0 0,0-1 0 0 0,0 1 0 0 0,0 0 0 0 0,0 0 0 0 0,0 0 0 0 0,1 0 0 0 0,-1 0 0 0 0,0-1 0 0 0,0 1 0 0 0,0 0 0 0 0,0 0 0 0 0,0 0 0 0 0,1 0 0 0 0,-1 0 0 0 0,0 0 0 0 0,0 0 0 0 0,0 0 0 0 0,0 0 0 0 0,1 0 0 0 0,-1-1 0 0 0,0 1 0 0 0,0 0 1 0 0,0 0-1 0 0,0 0 0 0 0,1 0 0 0 0,-1 0 0 0 0,0 0 0 0 0,0 0 0 0 0,0 0 0 0 0,0 0 0 0 0,1 0 0 0 0,-1 1 0 0 0,0-1 0 0 0,0 0 0 0 0,0 0 0 0 0,0 0 0 0 0,1 0 0 0 0,-1 0 0 0 0,0 0 0 0 0,0 0 0 0 0,0 1 0 0 0,0 7-3 0 0,-6 10-3 0 0,-4 7 6 0 0,-2 0 0 0 0,-1 0 0 0 0,-23 32 0 0 0,33-54 0 0 0,1-5 0 0 0,3-6 0 0 0,3-6 0 0 0,4-4 0 0 0,0 1 0 0 0,1 0 0 0 0,1 0 0 0 0,1 1 0 0 0,23-27 0 0 0,-66 102 0 0 0,-23 26 0 0 0,53-83 0 0 0,9-31 0 0 0,13-25 5 0 0,4-15-10 0 0,-23 65 5 0 0,-2 1 0 0 0,0 3 0 0 0,1 0 0 0 0,-1 0 0 0 0,1 0 0 0 0,0 0 0 0 0,-1 0 0 0 0,1 0 0 0 0,-1 0 0 0 0,1 0 0 0 0,-1 0 0 0 0,1 0 0 0 0,-1 0 0 0 0,1 1 0 0 0,0-1 0 0 0,-1 0 0 0 0,1 0 0 0 0,-1 0 0 0 0,1 0 0 0 0,-1 1 0 0 0,1-1 0 0 0,0 0 0 0 0,-1 0 0 0 0,1 1 0 0 0,0-1 0 0 0,-1 0 0 0 0,1 1 0 0 0,0-1 0 0 0,-1 1 0 0 0,-7 8 0 0 0,-78 112-3 0 0,86-121 2 0 0,0 0-1 0 0,0 0 1 0 0,0 0-1 0 0,0 1 1 0 0,-1-1-1 0 0,1 0 1 0 0,0 0-1 0 0,0 0 1 0 0,0 0-1 0 0,0 0 1 0 0,0 1-1 0 0,0-1 1 0 0,0 0-1 0 0,0 0 1 0 0,0 0-1 0 0,0 0 1 0 0,0 0-1 0 0,-1 0 1 0 0,1 1-1 0 0,0-1 1 0 0,0 0-1 0 0,0 0 1 0 0,0 0-1 0 0,0 0 1 0 0,0 0-1 0 0,-1 0 1 0 0,1 0-1 0 0,0 0 1 0 0,0 0 0 0 0,0 0-1 0 0,0 0 1 0 0,-1 0-1 0 0,1 0 1 0 0,0 0-1 0 0,0 0 1 0 0,0 0-1 0 0,0 0 1 0 0,-1 0-1 0 0,1 0 1 0 0,0 0-1 0 0,0 0 1 0 0,0 0-1 0 0,0 0 1 0 0,0 0-1 0 0,-1 0 1 0 0,1 0-1 0 0,0 0 1 0 0,0 0-1 0 0,-1-10 3 0 0,6-14 42 0 0,1 8-29 0 0,-4 11-12 0 0,0-1-1 0 0,0 1 1 0 0,-1-1-1 0 0,0 1 1 0 0,1-1 0 0 0,-1-6-1 0 0,-2 11 4 0 0,0 2-4 0 0,0-1-1 0 0,-1 1 0 0 0,1 0 1 0 0,0 0-1 0 0,0 0 0 0 0,-1 0 1 0 0,1 0-1 0 0,0 0 0 0 0,0 1 0 0 0,0-1 1 0 0,0 0-1 0 0,1 0 0 0 0,-1 1 1 0 0,0-1-1 0 0,0 1 0 0 0,0 1 1 0 0,0-2 1 0 0,-11 20 0 0 0,4-9-2 0 0,0 1 0 0 0,1 0 0 0 0,1 0 0 0 0,-9 25 0 0 0,22-43 0 0 0,2-6 0 0 0,70-116-8 0 0,-77 124 8 0 0,-20 37 0 0 0,8-19 0 0 0,-2 3 0 0 0,0-1 0 0 0,-1 0 0 0 0,-1 0 0 0 0,-1-1 0 0 0,-20 17 0 0 0,29-30 0 0 0,6-3 0 0 0,0-1 0 0 0,-1 1 0 0 0,1 0 0 0 0,0 0 0 0 0,0 0 0 0 0,0-1 0 0 0,-1 1 0 0 0,1 0 0 0 0,0 0 0 0 0,0-1 0 0 0,0 1 0 0 0,0 0 0 0 0,0 0 0 0 0,-1-1 0 0 0,1 1 0 0 0,0 0 0 0 0,0 0 0 0 0,0-1 0 0 0,0 1 0 0 0,0 0 0 0 0,0-1 0 0 0,0 1 0 0 0,0 0 0 0 0,0 0 0 0 0,0-1 0 0 0,0 1 0 0 0,0 0 0 0 0,0-1 0 0 0,0 1 0 0 0,1 0 0 0 0,-1 0 0 0 0,0-1 0 0 0,0 1 0 0 0,0 0 0 0 0,3-12 0 0 0,-3 12 0 0 0,3-11 1 0 0,0 0-1 0 0,1 1 1 0 0,0-1 0 0 0,1 1 0 0 0,1 0 0 0 0,-1 1-1 0 0,1-1 1 0 0,1 1 0 0 0,8-10 0 0 0,-14 19-1 0 0,-1-1 0 0 0,1 1 0 0 0,-1-1 0 0 0,1 1 0 0 0,-1-1 0 0 0,1 1 0 0 0,-1-1 0 0 0,1 1 0 0 0,-1 0 0 0 0,1-1 0 0 0,-1 1 0 0 0,1 0 0 0 0,0-1 0 0 0,-1 1 0 0 0,1 0 0 0 0,0 0 0 0 0,-1 0 0 0 0,1 0 1 0 0,0 0-1 0 0,-1 0 0 0 0,2 0 0 0 0,-2 0-1 0 0,1 0 1 0 0,-1 0 0 0 0,0 1 0 0 0,1-1 0 0 0,-1 0 0 0 0,0 1 0 0 0,1-1-1 0 0,-1 0 1 0 0,0 1 0 0 0,1-1 0 0 0,-1 1 0 0 0,0-1 0 0 0,0 0 0 0 0,0 1-1 0 0,1-1 1 0 0,-1 1 0 0 0,0-1 0 0 0,0 1 0 0 0,0-1 0 0 0,0 1-1 0 0,0 0 1 0 0,0 25-6 0 0,0-25 7 0 0,-2 11-1 0 0,1-9 0 0 0,0 0 0 0 0,1-1 0 0 0,-1 1 0 0 0,1 0 0 0 0,0 0 0 0 0,0-1 0 0 0,-1 1 0 0 0,2 0 0 0 0,-1 0 0 0 0,0 0 0 0 0,1-1 0 0 0,-1 1 0 0 0,1 0 0 0 0,0-1 0 0 0,0 1 0 0 0,2 3 0 0 0,-3-5 0 0 0,0-1 0 0 0,1 0 0 0 0,-1 0 0 0 0,0 0 0 0 0,1 0 0 0 0,-1 1 0 0 0,0-1 0 0 0,1 0 0 0 0,-1 0 0 0 0,1 0 0 0 0,-1 0 0 0 0,0 0 0 0 0,1 0 0 0 0,-1 0 0 0 0,1 0 0 0 0,-1 0 0 0 0,0 0 0 0 0,1 0 0 0 0,-1 0 0 0 0,1 0 0 0 0,-1-1 0 0 0,0 1 0 0 0,1 0 0 0 0,-1 0 0 0 0,1 0 0 0 0,-1 0 0 0 0,0-1 0 0 0,1 1 0 0 0,-1 0 0 0 0,0 0 0 0 0,0-1 0 0 0,1 1 0 0 0,-1 0 0 0 0,0-1 0 0 0,0 1 0 0 0,1 0 0 0 0,-1-1 0 0 0,11-12 0 0 0,-10 12 0 0 0,24-38 0 0 0,-20 30 0 0 0,0 1 0 0 0,0 0 0 0 0,1 0 0 0 0,1 0 0 0 0,-1 0 0 0 0,13-10 0 0 0,-16 16 0 0 0,-3 2 0 0 0,0 0 0 0 0,1 0 0 0 0,-1 0 0 0 0,0 0 0 0 0,0 0 0 0 0,0 0 0 0 0,1 0 0 0 0,-1 0 0 0 0,0 0 0 0 0,0 0 0 0 0,0 0 0 0 0,1 1 0 0 0,-1-1 0 0 0,0 0 0 0 0,0 0 0 0 0,0 0 0 0 0,0 0 0 0 0,1 0 0 0 0,-1 0 0 0 0,0 1 0 0 0,0-1 0 0 0,0 0 0 0 0,0 0 0 0 0,0 0 0 0 0,0 0 0 0 0,1 1 0 0 0,-1-1 0 0 0,0 0 0 0 0,0 0 0 0 0,0 0 0 0 0,0 0 0 0 0,0 1 0 0 0,0-1 0 0 0,0 0 0 0 0,0 0 0 0 0,0 0 0 0 0,0 1 0 0 0,0-1 0 0 0,0 0 0 0 0,0 0 0 0 0,0 0 0 0 0,0 1 0 0 0,0-1 0 0 0,0 0 0 0 0,0 0 0 0 0,0 0 0 0 0,0 1 0 0 0,0-1 0 0 0,0 0 0 0 0,-1 0 0 0 0,1 1 0 0 0,-3 9 0 0 0,3-10 0 0 0,-24 63 0 0 0,-9 33 0 0 0,39-110 0 0 0,0 1 0 0 0,1 0 0 0 0,1 0 0 0 0,14-19 0 0 0,-8 12 0 0 0,-9 12 0 0 0,1-2 0 0 0,1 1 0 0 0,0-1 0 0 0,0 1 0 0 0,1 0 0 0 0,0 1 0 0 0,15-13 0 0 0,-22 21 0 0 0,-1 0 0 0 0,0 0 0 0 0,0 0 0 0 0,1 1 0 0 0,-1-1 0 0 0,0 0 0 0 0,0 0 0 0 0,0 1 0 0 0,0-1 0 0 0,1 0 0 0 0,-1 0 0 0 0,0 1 0 0 0,0-1 0 0 0,0 0 0 0 0,0 0 0 0 0,0 1 0 0 0,0-1 0 0 0,0 0 0 0 0,0 1 0 0 0,0-1 0 0 0,0 0 0 0 0,0 0 0 0 0,0 1 0 0 0,0-1 0 0 0,0 0 0 0 0,0 1 0 0 0,0-1 0 0 0,0 0 0 0 0,0 0 0 0 0,0 1 0 0 0,0-1 0 0 0,0 0 0 0 0,-1 1 0 0 0,1-1 0 0 0,0 0 0 0 0,0 0 0 0 0,-1 1 0 0 0,-2 13 0 0 0,-50 93 0 0 0,26-55 0 0 0,37-74 0 0 0,9-19 0 0 0,-15 34 0 0 0,6-13 0 0 0,2 0 0 0 0,0 2 0 0 0,20-24 0 0 0,-29 40 0 0 0,-3 3 0 0 0,1-1 0 0 0,-1 1 0 0 0,0 0 0 0 0,0-1 0 0 0,1 1 0 0 0,-1 0 0 0 0,0-1 0 0 0,0 1 0 0 0,0 0 0 0 0,0-1 0 0 0,0 1 0 0 0,0 0 0 0 0,0-1 0 0 0,0 1 0 0 0,0 0 0 0 0,0-1 0 0 0,0 1 0 0 0,-1 0 0 0 0,1-1 0 0 0,0 1 0 0 0,0 0 0 0 0,-1 0 0 0 0,1-1 0 0 0,-50 105 0 0 0,58-123 1 0 0,-2 3 0 0 0,0 0 0 0 0,1 0 0 0 0,1 1 0 0 0,0 0 0 0 0,1 0 0 0 0,21-25 0 0 0,-30 39-1 0 0,1 0 0 0 0,-1 0 0 0 0,0-1 0 0 0,0 1 0 0 0,0 0 0 0 0,0 0 0 0 0,0 0-1 0 0,1-1 1 0 0,-1 1 0 0 0,0 0 0 0 0,0 0 0 0 0,0 0 0 0 0,0-1 0 0 0,1 1 0 0 0,-1 0 0 0 0,0 0 0 0 0,0 0 0 0 0,1 0 0 0 0,-1 0 0 0 0,0 0 0 0 0,0-1 0 0 0,1 1 0 0 0,-1 0 0 0 0,0 0 0 0 0,0 0 0 0 0,1 0 0 0 0,-1 0 0 0 0,0 0 0 0 0,1 0 0 0 0,-1 0 0 0 0,0 0 0 0 0,0 0-1 0 0,1 0 1 0 0,-1 0 0 0 0,0 1 0 0 0,0-1 0 0 0,1 0 0 0 0,-1 0 0 0 0,0 11-4 0 0,-9 14 2 0 0,-10 25 2 0 0,55-108 0 0 0,-25 38 0 0 0,24-37 0 0 0,-88 145 0 0 0,46-78 0 0 0,3-3 0 0 0,-1 0 0 0 0,0-1 0 0 0,0 0 0 0 0,-10 9 0 0 0,12-14 0 0 0,3-7 0 0 0,3-4 0 0 0,-3 10 0 0 0,31-57 0 0 0,-29 53 0 0 0,1-1 0 0 0,0 1 0 0 0,0 0 0 0 0,0 1 0 0 0,1-1 0 0 0,-1 1 0 0 0,1-1 0 0 0,0 1 0 0 0,0 0 0 0 0,8-4 0 0 0,-9 6 0 0 0,0 1 0 0 0,-3 1 0 0 0,1 0 0 0 0,-1 0 0 0 0,0 0 0 0 0,0 1 0 0 0,0-1 0 0 0,0 0 0 0 0,0 0 0 0 0,0 0 0 0 0,0 0 0 0 0,0 0 0 0 0,0 0 0 0 0,0 0 0 0 0,0 0 0 0 0,-1 0 0 0 0,1 0 0 0 0,0 0 0 0 0,-1 0 0 0 0,1 0 0 0 0,-1 0 0 0 0,1 0 0 0 0,-1-1 0 0 0,1 1 0 0 0,-2 1 0 0 0,1 0 0 0 0,-3 6 1 0 0,0 0 1 0 0,-1 0 0 0 0,0 0-1 0 0,-9 9 1 0 0,12-14-2 0 0,0-3 0 0 0,1-1 0 0 0,2 0 0 0 0,-1-1 0 0 0,0 1 0 0 0,0 0 0 0 0,0-1 0 0 0,1 1 0 0 0,-1 0 0 0 0,0-1 0 0 0,1 1 0 0 0,-1 0 0 0 0,1 0 0 0 0,0 0 0 0 0,1-3 0 0 0,-2 4 0 0 0,5-9 0 0 0,-3 4 0 0 0,1 1 0 0 0,-1 0 0 0 0,1 0 0 0 0,-1 0 0 0 0,1 0 0 0 0,0 1 0 0 0,1-1 0 0 0,6-5 0 0 0,-6 6 0 0 0,-4 3 0 0 0,1 0 0 0 0,-1 0 0 0 0,0 0 0 0 0,0 0 0 0 0,1 0 0 0 0,-1 0 0 0 0,0 0 0 0 0,0 0 0 0 0,1 0 0 0 0,-1 0 0 0 0,0 0 0 0 0,0 0 0 0 0,1 1 0 0 0,-1-1 0 0 0,0 0 0 0 0,0 0 0 0 0,0 0 0 0 0,1 0 0 0 0,-1 0 0 0 0,0 1 0 0 0,0-1 0 0 0,0 0 0 0 0,0 0 0 0 0,1 0 0 0 0,-1 1 0 0 0,0-1 0 0 0,0 0 0 0 0,0 0 0 0 0,0 0 0 0 0,0 1 0 0 0,0-1 0 0 0,0 0 0 0 0,0 0 0 0 0,0 1 0 0 0,0-1 0 0 0,1 0 0 0 0,-1 0 0 0 0,0 1 0 0 0,0-1 0 0 0,0 0 0 0 0,-1 0 0 0 0,1 0 0 0 0,0 1 0 0 0,0-1 0 0 0,0 0 0 0 0,0 0 0 0 0,0 1 0 0 0,0-1 0 0 0,0 0 0 0 0,0 1 0 0 0,-2 11 0 0 0,2-12 0 0 0,-2 10 0 0 0,-1 0 0 0 0,0-1 0 0 0,-5 10 0 0 0,-4 10 0 0 0,18-42 0 0 0,1 0 0 0 0,9-13 0 0 0,4-8 0 0 0,-2 3 0 0 0,-28 63-8 0 0,2-14 8 0 0,4-9 0 0 0,0 0 0 0 0,0-1 0 0 0,0 1 0 0 0,-11 12 0 0 0,40-74 0 0 0,-15 33 0 0 0,-6 9 0 0 0,2 1 0 0 0,0-1 0 0 0,0 1 0 0 0,15-18 0 0 0,-19 26 0 0 0,2-1 0 0 0,-4 6 0 0 0,0-1 0 0 0,0 0 0 0 0,0 1 0 0 0,0-1 0 0 0,-1 0 0 0 0,1 1 0 0 0,0-1 0 0 0,-2 3 0 0 0,-7 18 0 0 0,-13 26 0 0 0,-2 1 0 0 0,34-69 0 0 0,1 0 0 0 0,18-22 1 0 0,-14 19 4 0 0,-13 19-4 0 0,-1 1 0 0 0,0 1-1 0 0,0-1 0 0 0,0 0 0 0 0,0 1 0 0 0,1-1 0 0 0,-1 1 0 0 0,0 0 0 0 0,1 0 0 0 0,-1-1 0 0 0,1 1 0 0 0,1-1 0 0 0,-2 2 0 0 0,-1 0 0 0 0,0 0 0 0 0,0 0 0 0 0,0 0 0 0 0,1 1 0 0 0,-1-1 0 0 0,0 0 0 0 0,0 0 0 0 0,0 0 0 0 0,0 0 0 0 0,1 1 0 0 0,-1-1 0 0 0,0 0 0 0 0,0 0 0 0 0,0 0 0 0 0,0 1 0 0 0,0-1 0 0 0,0 0 0 0 0,0 0 0 0 0,1 1 0 0 0,-1-1 0 0 0,0 0 0 0 0,0 0 0 0 0,0 1 0 0 0,0-1 0 0 0,0 0 0 0 0,0 0 0 0 0,0 0 0 0 0,0 1 0 0 0,0-1 0 0 0,0 0 0 0 0,0 0 0 0 0,-1 1 0 0 0,1-1 0 0 0,0 0 0 0 0,0 0 0 0 0,0 1 0 0 0,0-1 0 0 0,0 0 0 0 0,0 0 0 0 0,0 0 0 0 0,-1 1 0 0 0,1-1 0 0 0,-3 12 0 0 0,3-12 0 0 0,-13 39-4 0 0,-36 72 0 0 0,47-107 4 0 0,12-20 0 0 0,-1 0 0 0 0,1 0 0 0 0,1 0 0 0 0,1 1 0 0 0,0 0 0 0 0,21-19 0 0 0,-30 32 0 0 0,-3 2 0 0 0,0 1 0 0 0,0-1 0 0 0,1 0 0 0 0,-1 0 0 0 0,0 0 0 0 0,0 1 0 0 0,0-1 0 0 0,0 0 0 0 0,1 0 0 0 0,-1 1 0 0 0,0-1 0 0 0,0 0 0 0 0,0 0 0 0 0,0 1 0 0 0,0-1 0 0 0,0 0 0 0 0,0 0 0 0 0,0 1 0 0 0,0-1 0 0 0,0 0 0 0 0,0 1 0 0 0,0-1 0 0 0,0 0 0 0 0,0 0 0 0 0,0 1 0 0 0,0-1 0 0 0,0 0 0 0 0,0 0 0 0 0,0 1 0 0 0,0-1 0 0 0,0 0 0 0 0,-1 0 0 0 0,1 1 0 0 0,0-1 0 0 0,0 0 0 0 0,0 0 0 0 0,0 1 0 0 0,-1-1 0 0 0,-4 13 0 0 0,-120 262 0 0 0,123-272 0 0 0,-1 9 8 0 0,6-14-8 0 0,-1 1 0 0 0,0-1 0 0 0,1 1 0 0 0,-1-1 0 0 0,0 0 0 0 0,0 0 0 0 0,3-4 0 0 0,21-28 0 0 0,26-46 0 0 0,-34 50 0 0 0,2 1 0 0 0,38-46 0 0 0,-58 76 0 0 0,0-1 0 0 0,0 0 0 0 0,0 0 0 0 0,0 0 0 0 0,0 0 0 0 0,0 0 0 0 0,0 0 0 0 0,0 0 0 0 0,0 0 0 0 0,0 0 0 0 0,0 0 0 0 0,0 0 0 0 0,0 0 0 0 0,0 0 0 0 0,0 0 0 0 0,0 0 0 0 0,0 0 0 0 0,0 0 0 0 0,1 0 0 0 0,-1 0 0 0 0,0 0 0 0 0,0 0 0 0 0,0 0 0 0 0,0 0 0 0 0,0 0 1 0 0,0 0-1 0 0,0 0 0 0 0,0 0 0 0 0,0 0 0 0 0,0 0 0 0 0,0 0 0 0 0,0 0 0 0 0,0 0 0 0 0,0 0 0 0 0,1 0 0 0 0,-1 0 0 0 0,0 0 0 0 0,0 0 0 0 0,0 0 0 0 0,0 0 0 0 0,0 0 0 0 0,0 0 0 0 0,0 0 0 0 0,0 0 0 0 0,0 0 0 0 0,0 0 0 0 0,0 0 0 0 0,0 0 0 0 0,0 0 0 0 0,0 0 0 0 0,0 0 0 0 0,-3 10-3 0 0,-6 11 158 0 0,-20 36 477 0 0,-71 151 543 0 0,147-285-778 0 0,-23 36-355 0 0,10-19 23 0 0,52-68 0 0 0,-83 125-14 0 0,-3 5-13 0 0,-4 14 15 0 0,-10 19 26 0 0,-23 41 22 0 0,20-44-70 0 0,-13 37 0 0 0,29-63-11 0 0,4-5-17 0 0,11-12-26 0 0,14-19-36 0 0,155-206-61 0 0,-153 197 113 0 0,-19 23 2 0 0,0 0 0 0 0,2 2 0 0 0,0 0 0 0 0,22-20 0 0 0,-34 33 5 0 0,0 1 0 0 0,-1-1 0 0 0,1 1 0 0 0,-1-1 0 0 0,1 1-1 0 0,0-1 1 0 0,-1 1 0 0 0,1-1 0 0 0,0 1 0 0 0,0 0 0 0 0,-1-1 0 0 0,1 1-1 0 0,0 0 1 0 0,0 0 0 0 0,-1 0 0 0 0,1 0 0 0 0,0-1 0 0 0,0 1 0 0 0,0 0-1 0 0,1 1 1 0 0,-2-1 0 0 0,1 0 0 0 0,-1 1 0 0 0,0-1-1 0 0,0 1 1 0 0,1-1 0 0 0,-1 1 0 0 0,0-1 0 0 0,0 0 0 0 0,0 1-1 0 0,1-1 1 0 0,-1 1 0 0 0,0-1 0 0 0,0 1 0 0 0,0-1-1 0 0,0 1 1 0 0,0-1 0 0 0,0 1 0 0 0,0-1 0 0 0,0 1-1 0 0,0-1 1 0 0,0 1 0 0 0,0-1 0 0 0,-1 1 0 0 0,-10 34-7 0 0,10-33 7 0 0,-148 362 0 0 0,148-364 0 0 0,1 1 0 0 0,0 0 0 0 0,-1 0 0 0 0,1 0 0 0 0,-1 0 0 0 0,1 0 0 0 0,0 0 0 0 0,0-1 0 0 0,0 1 0 0 0,-1 0 0 0 0,1 0 0 0 0,0 0 0 0 0,0 0 0 0 0,0 0 0 0 0,0 0 0 0 0,0 0 0 0 0,1 1 0 0 0,0-1 0 0 0,-1-1 0 0 0,1 0 0 0 0,-1-1 0 0 0,0 1 0 0 0,1 0 0 0 0,-1 0 0 0 0,1 0 0 0 0,-1 0 0 0 0,1 0 0 0 0,-1 0 0 0 0,1-1 0 0 0,-1 1 0 0 0,1 0 0 0 0,-1 0 0 0 0,1-1 0 0 0,-1 1 0 0 0,0 0 0 0 0,1 0 0 0 0,-1-1 0 0 0,0 1 0 0 0,1-1 0 0 0,24-25 0 0 0,62-97 0 0 0,-7 9 0 0 0,-38 55 2 0 0,-30 38-1 0 0,2 2 1 0 0,1 0-1 0 0,25-26 1 0 0,-39 44-2 0 0,-1 1 0 0 0,1-1 0 0 0,-1 1 0 0 0,0-1 0 0 0,1 1 0 0 0,-1-1 0 0 0,1 1 0 0 0,-1-1 0 0 0,1 1 0 0 0,0 0 0 0 0,-1-1 0 0 0,1 1 0 0 0,-1 0 0 0 0,1 0 0 0 0,0 0 0 0 0,-1-1 0 0 0,1 1 0 0 0,-1 0 0 0 0,1 0 0 0 0,0 0 0 0 0,-1 0 0 0 0,2 0 0 0 0,-2 0 0 0 0,0 1 0 0 0,1-1 0 0 0,-1 1 0 0 0,0-1 0 0 0,0 0 0 0 0,1 1 0 0 0,-1-1 0 0 0,0 1 0 0 0,0-1 0 0 0,0 1 0 0 0,0-1 0 0 0,0 1 0 0 0,1-1 0 0 0,-1 1 0 0 0,0-1 0 0 0,0 1 0 0 0,0-1 0 0 0,0 1 0 0 0,-1-1 0 0 0,1 0 0 0 0,0 2 0 0 0,-8 29 0 0 0,-147 334 1110 0 0,149-350-1074 0 0,4-12-13 0 0,0 0 0 0 0,0 1-1 0 0,0-1 1 0 0,1 1 0 0 0,0 0-1 0 0,0 0 1 0 0,0-1 0 0 0,0 6-1 0 0,3-10-3 0 0,0 1 0 0 0,0-1 0 0 0,0 1 0 0 0,0-1 0 0 0,0 0 1 0 0,0 0-1 0 0,0 0 0 0 0,0 0 0 0 0,0 0 0 0 0,2-2 0 0 0,13-14 16 0 0,0 0 0 0 0,-1-1-1 0 0,-1 0 1 0 0,24-40 0 0 0,2 0-24 0 0,-22 32-5 0 0,89-109 115 0 0,-107 135-119 0 0,-1-1 0 0 0,0 0 0 0 0,1 1 0 0 0,-1-1 1 0 0,1 0-1 0 0,-1 1 0 0 0,1-1 0 0 0,-1 1 0 0 0,1-1 1 0 0,0 1-1 0 0,-1-1 0 0 0,1 1 0 0 0,-1-1 0 0 0,1 1 1 0 0,0 0-1 0 0,0-1 0 0 0,-1 1 0 0 0,1 0 0 0 0,0 0 1 0 0,-1-1-1 0 0,1 1 0 0 0,0 0 0 0 0,1 0 0 0 0,-2 1 1 0 0,1-1 0 0 0,-1 1 0 0 0,0 0 0 0 0,1 0 0 0 0,-1-1 0 0 0,0 1 0 0 0,0 0 0 0 0,0 0 0 0 0,0-1 0 0 0,0 1 0 0 0,0 0 0 0 0,0 0 0 0 0,0-1 0 0 0,0 1 0 0 0,0 0 0 0 0,0 0 0 0 0,0-1 0 0 0,-1 2 0 0 0,-11 39 64 0 0,-22 36-9 0 0,-51 132 116 0 0,83-199-128 0 0,5-8-10 0 0,10-11 11 0 0,16-23 0 0 0,54-84 17 0 0,-14 17-47 0 0,-39 54-7 0 0,-21 30-5 0 0,1 1 0 0 0,0 0 0 0 0,12-13-1 0 0,-19 24-1 0 0,-14 28 2 0 0,5-9-3 0 0,-165 285-2 0 0,244-421-3 0 0,70-103-2 0 0,-138 216 5 0 0,0 0 0 0 0,0 0 0 0 0,1 1 0 0 0,9-8 0 0 0,-15 14 0 0 0,0 0 0 0 0,0 0 0 0 0,0 0 0 0 0,0 0 0 0 0,0 0 0 0 0,0 0 0 0 0,0 0 0 0 0,0 0 0 0 0,0 0 0 0 0,0 1 0 0 0,0-1 0 0 0,0 0 0 0 0,0 0 0 0 0,0 0 0 0 0,0 0 0 0 0,0 0 0 0 0,0 0 0 0 0,0 0 0 0 0,0 0 0 0 0,0 0 0 0 0,0 0 0 0 0,0 0 0 0 0,0 0 0 0 0,0 0 0 0 0,0 0 0 0 0,0 0 0 0 0,0 0 0 0 0,0 0 0 0 0,0 0 0 0 0,0 1 0 0 0,0-1 0 0 0,0 0 0 0 0,0 0 0 0 0,0 0 0 0 0,1 0 0 0 0,-1 0 0 0 0,0 0 0 0 0,0 0 0 0 0,0 0 0 0 0,0 0 0 0 0,0 0 0 0 0,0 0 0 0 0,0 0 0 0 0,0 0 0 0 0,0 0 0 0 0,0 0 0 0 0,0 0 0 0 0,0 0 0 0 0,0 0 0 0 0,0 0 0 0 0,0 0 0 0 0,0 0 0 0 0,1 0 0 0 0,-1 0 0 0 0,0 0 0 0 0,0 0 0 0 0,0 0 0 0 0,0 0 0 0 0,0 0 0 0 0,0 0 0 0 0,0 0 0 0 0,0-1 0 0 0,0 1 0 0 0,0 0 0 0 0,0 0 0 0 0,0 0 0 0 0,0 0 0 0 0,-2 9 0 0 0,-4 7 0 0 0,-62 102 0 0 0,-3 4 0 0 0,12-7 0 0 0,90-163 0 0 0,-5 8 0 0 0,10-20 0 0 0,2 2 0 0 0,81-92 0 0 0,-116 148 0 0 0,-5 7 0 0 0,-8 17 2 0 0,-19 29 2 0 0,-123 199-2 0 0,216-354-2 0 0,52-70 0 0 0,-61 93 0 0 0,-36 55 0 0 0,-27 50 0 0 0,-8 3 0 0 0,-148 237 0 0 0,91-147 0 0 0,86-141 0 0 0,10-24 0 0 0,12-25 0 0 0,88-118 0 0 0,-62 100 0 0 0,-58 87 0 0 0,-2 12 0 0 0,-5 3 0 0 0,-27 55-3 0 0,-61 92 0 0 0,9-17 1 0 0,81-136 2 0 0,3-5 0 0 0,10-10 0 0 0,12-18 0 0 0,64-101 0 0 0,45-60 0 0 0,-124 178 0 0 0,0 1 0 0 0,0-1 0 0 0,0 1 0 0 0,1 1 0 0 0,1 0 0 0 0,12-10 0 0 0,-23 27 2 0 0,-3 4 2 0 0,-134 215-7 0 0,42-74 0 0 0,88-139 3 0 0,4-7 0 0 0,0 1 0 0 0,-1-1 0 0 0,0-1 0 0 0,-6 8 0 0 0,27-34 0 0 0,-2-1 0 0 0,18-32 0 0 0,0 0 0 0 0,-7 12 0 0 0,-4 6 0 0 0,1 1 0 0 0,2 1 0 0 0,1 1 0 0 0,38-37 0 0 0,-63 69 0 0 0,0 0 0 0 0,0 0 0 0 0,0 0 0 0 0,0-1 0 0 0,1 1 0 0 0,-1 0 0 0 0,0 0 0 0 0,0 0 0 0 0,0 0 0 0 0,0-1 0 0 0,0 1 0 0 0,0 0 0 0 0,0 0 0 0 0,0 0 0 0 0,1 0 0 0 0,-1 0 0 0 0,0 0 0 0 0,0 0 0 0 0,0-1 0 0 0,0 1 0 0 0,0 0 0 0 0,1 0 0 0 0,-1 0 0 0 0,0 0 0 0 0,0 0 0 0 0,0 0 0 0 0,0 0 0 0 0,1 0 0 0 0,-1 0 0 0 0,0 0 0 0 0,0 0 0 0 0,0 0 0 0 0,1 0 0 0 0,-1 0 0 0 0,0 0 0 0 0,0 0 0 0 0,0 0 0 0 0,0 0 0 0 0,1 0 0 0 0,-1 0 0 0 0,0 0 0 0 0,0 0 0 0 0,0 0 0 0 0,0 1 0 0 0,0-1 0 0 0,1 0 0 0 0,-1 0 0 0 0,-2 11 0 0 0,-8 12 0 0 0,-96 164 0 0 0,58-105 0 0 0,0 10 8 0 0,119-202-8 0 0,17-23 0 0 0,-54 83 0 0 0,-21 30 0 0 0,27-33 0 0 0,-36 49 0 0 0,-4 7 0 0 0,-1 0 0 0 0,1-1 0 0 0,-1 1 0 0 0,1-1 0 0 0,-1 1 0 0 0,0-1 0 0 0,-1 5 0 0 0,-36 72 0 0 0,-87 135 0 0 0,117-201-2 0 0,15-21 0 0 0,14-22-2 0 0,137-207 4 0 0,-147 219 0 0 0,1 2 0 0 0,0 0 0 0 0,19-19 0 0 0,-46 65 0 0 0,-171 285 8 0 0,182-308-9 0 0,-11 19-2 0 0,-22 31-1 0 0,93-136 4 0 0,26-45 0 0 0,-42 62 0 0 0,-32 49 0 0 0,10-15 0 0 0,1 1 0 0 0,35-39 0 0 0,-50 63 0 0 0,-25 46 0 0 0,-142 246 8 0 0,146-263-8 0 0,37-66 0 0 0,102-163 0 0 0,-99 168 0 0 0,46-66 0 0 0,-73 109 0 0 0,0-1 0 0 0,0 1 0 0 0,-4 12 0 0 0,-7 17 0 0 0,-69 106 0 0 0,-5 10 0 0 0,90-155 0 0 0,51-73 0 0 0,113-175 0 0 0,-148 226 0 0 0,-12 16 0 0 0,-3 5 0 0 0,0 0 0 0 0,0 0 0 0 0,0 0 0 0 0,0 0 0 0 0,0 1 0 0 0,1-1 0 0 0,-1 1 0 0 0,6-4 0 0 0,-8 6 0 0 0,0 0 0 0 0,0 0 0 0 0,1 0 0 0 0,-1 0 0 0 0,0 0 0 0 0,0 0 0 0 0,0 0 0 0 0,1 0 0 0 0,-1 0 0 0 0,0 0 0 0 0,0 0 0 0 0,0 0 0 0 0,1 0 0 0 0,-1 0 0 0 0,0 0 0 0 0,0 0 0 0 0,0 1 0 0 0,0-1 0 0 0,1 0 0 0 0,-1 0 0 0 0,0 0 0 0 0,0 0 0 0 0,0 0 0 0 0,0 1 0 0 0,0-1 0 0 0,1 0 0 0 0,-1 0 0 0 0,0 0 0 0 0,0 0 0 0 0,0 1 0 0 0,0-1 0 0 0,0 0 0 0 0,0 0 0 0 0,0 0 0 0 0,0 1 0 0 0,0-1 0 0 0,0 0 0 0 0,0 0 0 0 0,0 0 0 0 0,0 1 0 0 0,0-1 0 0 0,0 0 0 0 0,0 0 0 0 0,0 0 0 0 0,0 1 0 0 0,0-1 0 0 0,0 0 0 0 0,0 0 0 0 0,0 0 0 0 0,0 1 0 0 0,0-1 0 0 0,0 0 0 0 0,-1 0 0 0 0,1 0 0 0 0,0 0 0 0 0,0 1 0 0 0,0-1 0 0 0,0 0 0 0 0,-1 0 0 0 0,-2 12 0 0 0,0-6 0 0 0,-33 76-4 0 0,-78 130 0 0 0,167-298 4 0 0,79-116 0 0 0,-161 259 0 0 0,-60 83 0 0 0,-67 99 0 0 0,120-185 0 0 0,120-196 0 0 0,56-71 0 0 0,-126 193 0 0 0,-5 6 0 0 0,-7 9 0 0 0,1 0 0 0 0,-1 1 0 0 0,1-1 0 0 0,1 1 0 0 0,-1 0 0 0 0,1 0 0 0 0,-1 0 0 0 0,1 0 0 0 0,0 0 0 0 0,6-3 0 0 0,-9 7 0 0 0,-1 0 0 0 0,0 0 0 0 0,0 0 0 0 0,0 0 0 0 0,1 0 0 0 0,-1 0 0 0 0,0 0 0 0 0,0 0 0 0 0,0 0 0 0 0,0 1 0 0 0,1-1 0 0 0,-1 0 0 0 0,0 0 0 0 0,0 0 0 0 0,0 0 0 0 0,0 0 0 0 0,1 1 0 0 0,-1-1 0 0 0,0 0 0 0 0,0 0 0 0 0,0 0 0 0 0,0 1 0 0 0,0-1 0 0 0,0 0 0 0 0,0 0 0 0 0,0 0 0 0 0,0 1 0 0 0,0-1 0 0 0,0 0 0 0 0,0 0 0 0 0,1 0 0 0 0,-1 1 0 0 0,0-1 0 0 0,-1 0 0 0 0,1 0 0 0 0,0 0 0 0 0,0 1 0 0 0,0-1 0 0 0,0 0 0 0 0,0 0 0 0 0,0 0 0 0 0,0 1 0 0 0,0-1 0 0 0,0 0 0 0 0,0 0 0 0 0,0 0 0 0 0,-1 0 0 0 0,1 1 0 0 0,0-1 0 0 0,0 0 0 0 0,0 0 0 0 0,-1 0 0 0 0,-2 12 0 0 0,-10 15 2 0 0,-23 35 1 0 0,-1 2 0 0 0,-37 64-3 0 0,31-57 0 0 0,61-86 0 0 0,13-26-1 0 0,43-75 0 0 0,-55 82 0 0 0,1 1 0 0 0,2 1 0 0 0,1 1 0 0 0,36-38 0 0 0,-55 66 0 0 0,-13 28 1 0 0,-47 69 0 0 0,-63 114 0 0 0,117-202 0 0 0,4-7 0 0 0,10-14 0 0 0,18-25 0 0 0,188-257 0 0 0,-212 288 0 0 0,-4 6 0 0 0,1-1 0 0 0,0 1 0 0 0,-1-1 0 0 0,1 1 0 0 0,1 0 0 0 0,-1 0 0 0 0,0 0 0 0 0,6-4 0 0 0,-9 7 0 0 0,0 1 0 0 0,0-1 0 0 0,1 0 0 0 0,-1 0 0 0 0,0 0 0 0 0,0 0 0 0 0,0 0 0 0 0,0 0 0 0 0,0 0 0 0 0,1 1 0 0 0,-1-1 0 0 0,0 0 0 0 0,0 0 0 0 0,0 0 0 0 0,0 0 0 0 0,0 1 0 0 0,0-1 0 0 0,0 0 0 0 0,1 0 0 0 0,-1 0 0 0 0,0 0 0 0 0,0 1 0 0 0,0-1 0 0 0,0 0 0 0 0,0 0 0 0 0,0 0 0 0 0,0 1 0 0 0,0-1 0 0 0,0 0 0 0 0,0 0 0 0 0,0 0 0 0 0,0 1 0 0 0,0-1 0 0 0,0 0 0 0 0,0 0 0 0 0,-1 0 0 0 0,1 1 0 0 0,0-1 0 0 0,0 0 0 0 0,0 0 0 0 0,0 0 0 0 0,0 0 0 0 0,0 1 0 0 0,0-1 0 0 0,-1 0 0 0 0,1 0 0 0 0,0 0 0 0 0,0 1 0 0 0,-4 9 0 0 0,-66 118 2 0 0,-42 73 4 0 0,71-141-8 0 0,149-225-1 0 0,-28 38 1 0 0,-61 101 1 0 0,0 0 1 0 0,38-36 0 0 0,-53 59 0 0 0,-14 26 0 0 0,-13 17 0 0 0,-175 278 0 0 0,194-313 0 0 0,0 1 0 0 0,-1 0 0 0 0,0-1 0 0 0,-5 5 0 0 0,8-10 0 0 0,4-5 0 0 0,3-6 0 0 0,85-124 0 0 0,11-16 0 0 0,-68 107 0 0 0,-16 18 0 0 0,39-41 0 0 0,-55 67 0 0 0,-1-1 0 0 0,0 1 0 0 0,0 0 0 0 0,0-1 0 0 0,1 1 0 0 0,-1-1 0 0 0,0 1 0 0 0,0 0 0 0 0,1-1 0 0 0,-1 1 0 0 0,0 0 0 0 0,1-1 0 0 0,-1 1 0 0 0,0 0 0 0 0,1 0 0 0 0,-1-1 0 0 0,0 1 0 0 0,1 0 0 0 0,-1 0 0 0 0,1 0 0 0 0,-1 0 0 0 0,1-1 0 0 0,-1 1 0 0 0,0 0 0 0 0,1 0 0 0 0,-1 0 0 0 0,1 0 0 0 0,-1 0 0 0 0,1 0 0 0 0,-1 0 0 0 0,1 0 0 0 0,-4 15 0 0 0,-12 20 0 0 0,14-35 0 0 0,-135 240 0 0 0,121-218 0 0 0,-32 56 0 0 0,92-159 0 0 0,34-39 0 0 0,-23 36 0 0 0,-44 64 0 0 0,-6 10 0 0 0,0 1 0 0 0,14-18 0 0 0,-20 37 0 0 0,-5 6 0 0 0,-154 275 0 0 0,150-280 0 0 0,8-11 0 0 0,6-7 0 0 0,84-134 0 0 0,-67 102 0 0 0,2-4 0 0 0,-14 24 0 0 0,1-1 0 0 0,1 2 0 0 0,0-1 0 0 0,1 2 0 0 0,24-26 0 0 0,-37 43 0 0 0,0 0 0 0 0,1-1 0 0 0,-1 1 0 0 0,0 0 0 0 0,0-1 0 0 0,0 1 0 0 0,1 0 0 0 0,-1 0 0 0 0,0-1 0 0 0,1 1 0 0 0,-1 0 0 0 0,0 0 0 0 0,0-1 0 0 0,1 1 0 0 0,-1 0 0 0 0,0 0 0 0 0,1 0 0 0 0,-1-1 0 0 0,0 1 0 0 0,1 0 0 0 0,-1 0 0 0 0,0 0 0 0 0,1 0 0 0 0,-1 0 0 0 0,1 0 0 0 0,-1 0 0 0 0,0 0 0 0 0,1 0 0 0 0,-1 0 0 0 0,0 0 0 0 0,1 0 0 0 0,0 0 0 0 0,-4 13 0 0 0,-13 17 0 0 0,-168 296 0 0 0,159-290 0 0 0,61-105 0 0 0,-34 65 0 0 0,83-142 0 0 0,-66 115 0 0 0,2 2 0 0 0,42-45 0 0 0,-61 72 0 0 0,0 0 0 0 0,0 0 0 0 0,0 0 0 0 0,1 0 0 0 0,-1 0 0 0 0,0 0 0 0 0,1 1 0 0 0,-1-1 0 0 0,5-1 0 0 0,-7 3 0 0 0,0 0 0 0 0,1 0 0 0 0,-1 0 0 0 0,0 1 0 0 0,0-1 0 0 0,1 0 0 0 0,-1 0 0 0 0,0 0 0 0 0,0 0 0 0 0,1 0 0 0 0,-1 0 0 0 0,0 0 0 0 0,0 0 0 0 0,1 0 0 0 0,-1 1 0 0 0,0-1 0 0 0,0 0 0 0 0,0 0 0 0 0,1 0 0 0 0,-1 0 0 0 0,0 1 0 0 0,0-1 0 0 0,0 0 0 0 0,0 0 0 0 0,0 0 0 0 0,1 1 0 0 0,-1-1 0 0 0,0 0 0 0 0,0 0 0 0 0,0 1 0 0 0,0-1 0 0 0,0 0 0 0 0,0 0 0 0 0,0 1 0 0 0,0-1 0 0 0,0 0 0 0 0,0 0 0 0 0,0 1 0 0 0,0-1 0 0 0,0 0 0 0 0,0 0 0 0 0,0 1 0 0 0,0-1 0 0 0,0 0 0 0 0,0 0 0 0 0,0 1 0 0 0,-1-1 0 0 0,1 0 0 0 0,0 0 0 0 0,0 1 0 0 0,-4 12 0 0 0,4-13 0 0 0,-18 45 1 0 0,-3-1 1 0 0,-1-1-1 0 0,-34 48 1 0 0,-3 8 0 0 0,53-88-2 0 0,2-4 0 0 0,0 0 0 0 0,0 0 0 0 0,0 0 0 0 0,-7 7 0 0 0,22-39-8 0 0,55-82 8 0 0,-37 57 0 0 0,49-66 0 0 0,-57 88 0 0 0,-15 19 0 0 0,0 1 0 0 0,0 0 0 0 0,1 0 0 0 0,0 0 0 0 0,11-9 0 0 0,-18 17 0 0 0,1-1 0 0 0,-1 1 0 0 0,0 0 0 0 0,0 0 0 0 0,0 0 0 0 0,0 0 0 0 0,0 0 0 0 0,1-1 0 0 0,-1 1 0 0 0,0 0 0 0 0,0 0 0 0 0,0 0 0 0 0,0 0 0 0 0,1 0 0 0 0,-1 0 0 0 0,0 0 0 0 0,0 0 0 0 0,0 0 0 0 0,1 0 0 0 0,-1-1 0 0 0,0 1 0 0 0,0 0 0 0 0,0 0 0 0 0,1 0 0 0 0,-1 0 0 0 0,0 1 0 0 0,0-1 0 0 0,1 0 0 0 0,-1 0 0 0 0,0 0 0 0 0,0 0 0 0 0,0 0 0 0 0,1 0 0 0 0,-1 0 0 0 0,0 0 0 0 0,0 0 0 0 0,0 0 0 0 0,0 1 0 0 0,1-1 0 0 0,-1 9 0 0 0,-6 12 0 0 0,6-21 0 0 0,-24 58 0 0 0,-3-1 0 0 0,-2-1 0 0 0,-54 76 0 0 0,60-98 0 0 0,39-74 0 0 0,31-40 0 0 0,90-115 0 0 0,-135 192 0 0 0,1 0 0 0 0,0 0 0 0 0,0 0 0 0 0,0 0 0 0 0,7-4 0 0 0,-10 7 0 0 0,0 0 0 0 0,0 0 0 0 0,0-1 0 0 0,0 1 0 0 0,1 0 0 0 0,-1 0 0 0 0,0 0 0 0 0,0 0 0 0 0,1 0 0 0 0,-1 0 0 0 0,0 0 0 0 0,0-1 0 0 0,1 1 0 0 0,-1 0 0 0 0,0 0 0 0 0,0 0 0 0 0,1 0 0 0 0,-1 0 0 0 0,0 0 0 0 0,0 0 0 0 0,0 0 0 0 0,1 0 0 0 0,-1 0 0 0 0,0 1 0 0 0,0-1 0 0 0,1 0 0 0 0,-1 0 0 0 0,0 0 0 0 0,0 0 0 0 0,1 0 0 0 0,-1 0 0 0 0,0 0 0 0 0,0 1 0 0 0,0-1 0 0 0,1 0 0 0 0,-3 17 0 0 0,-9 14 0 0 0,-2-1 0 0 0,-22 38 0 0 0,4-8 0 0 0,31-59 0 0 0,-10 21 0 0 0,-1 0 0 0 0,-1 0 0 0 0,-1-2 0 0 0,-24 32 0 0 0,32-50 0 0 0,7-11 0 0 0,8-11 0 0 0,24-45 0 0 0,-12 22 0 0 0,2 0 0 0 0,2 2 0 0 0,52-66 0 0 0,-75 105 0 0 0,0-1 0 0 0,-1 1 0 0 0,1 0 0 0 0,0-1 0 0 0,0 1 0 0 0,7-3 0 0 0,-10 5 0 0 0,0 0 0 0 0,0 0 0 0 0,1 0 0 0 0,-1 0 0 0 0,0-1 0 0 0,0 1 0 0 0,0 0 0 0 0,1 0 0 0 0,-1 0 0 0 0,0 0 0 0 0,0 0 0 0 0,1 0 0 0 0,-1 0 0 0 0,0 0 0 0 0,0 0 0 0 0,1 0 0 0 0,-1 0 0 0 0,0 0 0 0 0,0 0 0 0 0,1 0 0 0 0,-1 0 0 0 0,0 0 0 0 0,0 0 0 0 0,1 1 0 0 0,-1-1 0 0 0,0 0 0 0 0,0 0 0 0 0,1 0 0 0 0,-1 0 0 0 0,0 0 0 0 0,0 0 0 0 0,0 1 0 0 0,0-1 0 0 0,1 0 0 0 0,-1 0 0 0 0,0 2 0 0 0,0-1 0 0 0,0 0 0 0 0,0 0 0 0 0,0 0 0 0 0,0 0 0 0 0,0 1 0 0 0,-1-1 0 0 0,1 0 0 0 0,0 0 0 0 0,-1 0 0 0 0,1 0 0 0 0,-1 0 0 0 0,0 2 0 0 0,-106 194 0 0 0,58-111 0 0 0,45-78 0 0 0,3-5 0 0 0,0-1 0 0 0,0 1 0 0 0,0-1 0 0 0,-1 1 0 0 0,1-1 0 0 0,-1 0 0 0 0,0 0 0 0 0,1 1 0 0 0,-1-1 0 0 0,0 0 0 0 0,-3 2 0 0 0,13-30 0 0 0,91-153 0 0 0,-79 147 0 0 0,2 2 0 0 0,2 0 0 0 0,36-37 0 0 0,-59 66 0 0 0,-1 0 0 0 0,1 0 0 0 0,-1 1 0 0 0,1-1 0 0 0,-1 0 0 0 0,1 1 0 0 0,0-1 0 0 0,-1 1 1 0 0,1-1-1 0 0,0 1 0 0 0,-1-1 0 0 0,1 1 0 0 0,0-1 0 0 0,0 1 0 0 0,-1 0 0 0 0,1 0 0 0 0,0-1 0 0 0,0 1 1 0 0,0 0-1 0 0,0 0 0 0 0,-1 0 0 0 0,1 0 0 0 0,1 0 0 0 0,-1 0 0 0 0,-1 1 0 0 0,0 0 0 0 0,1-1 0 0 0,-1 1 1 0 0,0 0-1 0 0,0 0 0 0 0,0 0 0 0 0,1-1 0 0 0,-1 1 0 0 0,0 0 0 0 0,0 0 0 0 0,0 0 1 0 0,0-1-1 0 0,0 1 0 0 0,-1 0 0 0 0,1 0 0 0 0,0 0 0 0 0,-1 1 0 0 0,-13 41-23 0 0,-5 1-14 0 0,-1-1-1 0 0,-3-1 1 0 0,-1-1 0 0 0,-39 49-1 0 0,58-86 79 0 0,5-6-14 0 0,6-18 0 0 0,15-27-4 0 0,118-175 65 0 0,-138 220-88 0 0,0 0 0 0 0,1 0 0 0 0,0 0 0 0 0,-1 0 0 0 0,1 1 0 0 0,0-1 0 0 0,0 0 0 0 0,0 1 0 0 0,4-3 0 0 0,-6 4 0 0 0,0 0 0 0 0,0 0 0 0 0,0 0 0 0 0,0 0 0 0 0,1 0 0 0 0,-1 0 0 0 0,0 0 0 0 0,0 0 0 0 0,0 0 0 0 0,0 0 0 0 0,1 0 0 0 0,-1 0 0 0 0,0 0 0 0 0,0 0 0 0 0,0 0 0 0 0,0 0 0 0 0,1 0 0 0 0,-1 0 0 0 0,0 0 0 0 0,0 0 0 0 0,0 0 0 0 0,0 0 0 0 0,1 0 0 0 0,-1 0 0 0 0,0 0 0 0 0,0 0 0 0 0,0 1 0 0 0,0-1 0 0 0,0 0 0 0 0,1 0 0 0 0,-1 0 0 0 0,0 0 0 0 0,0 0 0 0 0,0 0 0 0 0,0 1 0 0 0,0-1 0 0 0,0 0 0 0 0,0 0 0 0 0,0 0 0 0 0,0 0 0 0 0,1 1 0 0 0,-1-1 0 0 0,-3 17 0 0 0,-17 33-114 0 0,-2 0 0 0 0,-2-2 1 0 0,-47 69-1 0 0,50-88 311 0 0,20-28-186 0 0,4-21 52 0 0,9-14-27 0 0,2 0 1 0 0,2 0 0 0 0,0 2 0 0 0,38-54 0 0 0,-53 84-37 0 0,0 0-3 0 0,1 0 1 0 0,-1 0-1 0 0,0 1 1 0 0,1-1-1 0 0,0 0 0 0 0,-1 1 1 0 0,1-1-1 0 0,0 1 1 0 0,0-1-1 0 0,0 1 1 0 0,3-2-1 0 0,-4 3-22 0 0,-1 0 0 0 0,0 1 0 0 0,0-1-1 0 0,1 0 1 0 0,-1 1 0 0 0,0-1 0 0 0,0 1 0 0 0,1-1 0 0 0,-1 0-1 0 0,0 1 1 0 0,0-1 0 0 0,0 1 0 0 0,0-1 0 0 0,0 1 0 0 0,0-1 0 0 0,0 0-1 0 0,1 1 1 0 0,-1-1 0 0 0,0 1 0 0 0,-1-1 0 0 0,1 1 0 0 0,0-1-1 0 0,0 0 1 0 0,0 1 0 0 0,0-1 0 0 0,0 2 0 0 0,-2 12-347 0 0,-18 54 136 0 0,-53 123 0 0 0,79-204 711 0 0,36-74 505 0 0,-22 47-939 0 0,45-65 1 0 0,-65 105-42 0 0,0-1 0 0 0,1 1 0 0 0,-1-1 1 0 0,0 1-1 0 0,0-1 0 0 0,1 1 0 0 0,-1-1 1 0 0,0 1-1 0 0,0-1 0 0 0,1 1 0 0 0,-1 0 1 0 0,1-1-1 0 0,-1 1 0 0 0,0-1 0 0 0,1 1 0 0 0,-1 0 1 0 0,1 0-1 0 0,-1-1 0 0 0,1 1 0 0 0,-1 0 1 0 0,1 0-1 0 0,-1-1 0 0 0,1 1 0 0 0,-1 0 1 0 0,1 0-1 0 0,-1 0 0 0 0,1 0 0 0 0,0 0 1 0 0,-1 14 4 0 0,-9 23-1 0 0,9-37-4 0 0,-15 46 0 0 0,-10 39 0 0 0,24-83 0 0 0,3 5 0 0 0,-2-7 0 0 0,1 0 0 0 0,-1 0 0 0 0,1 0 0 0 0,-1 0 0 0 0,0 0 0 0 0,1 0 0 0 0,-1 0 0 0 0,1 0 0 0 0,-1 0 0 0 0,0-1 0 0 0,1 1 0 0 0,-1 0 0 0 0,1 0 0 0 0,-1 0 0 0 0,0 0 0 0 0,1-1 0 0 0,-1 1 0 0 0,0 0 0 0 0,1 0 0 0 0,-1-1 0 0 0,0 1 0 0 0,1 0 0 0 0,-1 0 0 0 0,0-1 0 0 0,0 1 0 0 0,1 0 0 0 0,-1-1 0 0 0,0 1 0 0 0,0-1 0 0 0,8-10 0 0 0,-8 10 0 0 0,4-4 0 0 0,-1 0 0 0 0,0-1 0 0 0,0 0 0 0 0,0 1 0 0 0,2-12 0 0 0,-4 13 0 0 0,0 1 0 0 0,0 0 0 0 0,-1 0 0 0 0,1 0 0 0 0,-1 0 0 0 0,0 0 0 0 0,0-1 0 0 0,0 1 0 0 0,-1 0 0 0 0,1 0 0 0 0,-1 0 0 0 0,0 0 0 0 0,-1-5 0 0 0,0 6 0 0 0,-1-1 0 0 0,0 2 0 0 0,2 1 0 0 0,1 0 0 0 0,-1 0 0 0 0,1 0 0 0 0,-1 0 0 0 0,0 0 0 0 0,1 0 0 0 0,-1 0 1 0 0,1 0-1 0 0,-1 1 0 0 0,1-1 0 0 0,-1 0 0 0 0,0 0 0 0 0,1 1 0 0 0,-1-1 0 0 0,1 0 0 0 0,-1 0 1 0 0,1 1-1 0 0,-1-1 0 0 0,1 1 0 0 0,-1-1 0 0 0,1 0 0 0 0,0 1 0 0 0,-1-1 0 0 0,1 1 0 0 0,0-1 1 0 0,-1 1-1 0 0,1-1 0 0 0,0 1 0 0 0,-1-1 0 0 0,1 2 0 0 0,-3 14 5 0 0,3-15-5 0 0,0 9-41 0 0,0 1 0 0 0,1-1 1 0 0,3 20-1 0 0,2 21-68 0 0,-5-26 245 0 0,1-41-8 0 0,-2-4-128 0 0,0 1 0 0 0,2 0 0 0 0,1 1 0 0 0,0-1 0 0 0,1 0 0 0 0,1 1 0 0 0,1 0 0 0 0,10-23 0 0 0,-15 38 0 0 0,2 1 0 0 0,-3 3-1 0 0,1 0 1 0 0,0 1 0 0 0,0-1 0 0 0,-1 0 0 0 0,1 0 0 0 0,-1 1-1 0 0,1-1 1 0 0,-1 0 0 0 0,1 1 0 0 0,-1-1 0 0 0,0 1-1 0 0,0-1 1 0 0,1 0 0 0 0,-1 3 0 0 0,0-4-1 0 0,14 121-212 0 0,-7-44 198 0 0,-6-76 81 0 0,1-4-21 0 0,4-13-1 0 0,3-21 9 0 0,0-28 25 0 0,4-19 90 0 0,-18 124-121 0 0,2 33 44 0 0,3-62-992 0 0,3 15 2209 0 0,-1-17-5044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20:22.464"/>
    </inkml:context>
    <inkml:brush xml:id="br0">
      <inkml:brushProperty name="width" value="0.1" units="cm"/>
      <inkml:brushProperty name="height" value="0.1" units="cm"/>
      <inkml:brushProperty name="color" value="#FFFFFF"/>
    </inkml:brush>
  </inkml:definitions>
  <inkml:trace contextRef="#ctx0" brushRef="#br0">1 0 3104 0 0,'0'0'3192'0'0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20:24.135"/>
    </inkml:context>
    <inkml:brush xml:id="br0">
      <inkml:brushProperty name="width" value="0.1" units="cm"/>
      <inkml:brushProperty name="height" value="0.1" units="cm"/>
      <inkml:brushProperty name="color" value="#FFFFFF"/>
    </inkml:brush>
  </inkml:definitions>
  <inkml:trace contextRef="#ctx0" brushRef="#br0">2 6 3920 0 0,'0'0'6468'0'0,"0"31"-5458"0"0,-1 14 78 0 0,0-12-759 0 0,2 1-1 0 0,8 60 1 0 0,-4-135-184 0 0,-5-157 76 0 0,0 197-210 0 0,-1-1 2 0 0,7 58 294 0 0,-3 72-1 0 0,-4-105-205 0 0,2-22-85 0 0,-1-1-15 0 0,0 0 1 0 0,0 0 0 0 0,0 0-1 0 0,0 0 1 0 0,0 0 0 0 0,0 0-1 0 0,0 0 1 0 0,0 0 0 0 0,0-1-1 0 0,0 1 1 0 0,0 0 0 0 0,0 0 0 0 0,0 0-1 0 0,0 0 1 0 0,0 0 0 0 0,0 0-1 0 0,0 0 1 0 0,0 0 0 0 0,0 0-1 0 0,0 0 1 0 0,0 0 0 0 0,0 0-1 0 0,0 0 1 0 0,0 0 0 0 0,0 0 0 0 0,1 0-1 0 0,-1 0 1 0 0,0 0 0 0 0,0 0-1 0 0,0 0 1 0 0,0 0 0 0 0,0 0-1 0 0,0 0 1 0 0,0 0 0 0 0,0 0-1 0 0,0 0 1 0 0,0 0 0 0 0,0 0-1 0 0,0 0 1 0 0,0 0 0 0 0,0 0 0 0 0,0 0-1 0 0,1 0 1 0 0,-1 0 0 0 0,0 0-1 0 0,0 0 1 0 0,0 0 0 0 0,0 0-1 0 0,0 0 1 0 0,0 0 0 0 0,0 0-1 0 0,0 0 1 0 0,0 0 0 0 0,0 0 0 0 0,0 0-1 0 0,0 0 1 0 0,0 0 0 0 0,0 0-1 0 0,0 0 1 0 0,0 0 0 0 0,0 0-1 0 0,0 1 1 0 0,0-1 0 0 0,0 0-1 0 0,3-10 65 0 0,0-11 15 0 0,3-49 135 0 0,0-23 93 0 0,-6 92-290 0 0,-1 4-8 0 0,0 1 0 0 0,1-1 0 0 0,0 0 0 0 0,0 0 0 0 0,0 0 1 0 0,0 1-1 0 0,0 3 0 0 0,4 77 82 0 0,-3-17 6 0 0,-1-63-94 0 0,1 0-2 0 0,0-1 2 0 0,-1-1-2 0 0,0-2 13 0 0,5-36 93 0 0,-4-26-99 0 0,-1 30-2 0 0,4-41 0 0 0,1 147-7 0 0,-3-52 0 0 0,-1-15-2 0 0,-1 0 1 0 0,0 0 0 0 0,0 0 0 0 0,0 0-1 0 0,-1 0 1 0 0,0 0 0 0 0,-3 11 0 0 0,4-16 0 0 0,-2 1 0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6T13:40:31.696"/>
    </inkml:context>
    <inkml:brush xml:id="br0">
      <inkml:brushProperty name="width" value="0.1" units="cm"/>
      <inkml:brushProperty name="height" value="0.1" units="cm"/>
      <inkml:brushProperty name="color" value="#E71224"/>
    </inkml:brush>
  </inkml:definitions>
  <inkml:trace contextRef="#ctx0" brushRef="#br0">0 0 24575,'0'0'0,"0"0"0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40:42.316"/>
    </inkml:context>
    <inkml:brush xml:id="br0">
      <inkml:brushProperty name="width" value="0.1" units="cm"/>
      <inkml:brushProperty name="height" value="0.1" units="cm"/>
      <inkml:brushProperty name="color" value="#E71224"/>
    </inkml:brush>
  </inkml:definitions>
  <inkml:trace contextRef="#ctx0" brushRef="#br0">0 4895 5360 0 0,'0'0'2678'0'0,"1"-4"-1339"0"0,5-10-505 0 0,0 0 0 0 0,1 0 0 0 0,0 1 0 0 0,1 0 0 0 0,17-21 0 0 0,58-60 1386 0 0,-12 16-1094 0 0,309-441 646 0 0,-355 482-1792 0 0,138-179-48 0 0,-30 42 451 0 0,-37 49-225 0 0,49-72 120 0 0,-4-11 157 0 0,22-34 282 0 0,-83 116-371 0 0,124-218 501 0 0,112-241 6 0 0,-11 24-303 0 0,-280 510-485 0 0,126-261 369 0 0,-23-10 48 0 0,-101 244-353 0 0,83-294 613 0 0,-79 243-219 0 0,-29 125-475 0 0,-2 4-42 0 0,1-1 0 0 0,-1 1 0 0 0,0 0 1 0 0,1-1-1 0 0,-1 1 0 0 0,0-1 0 0 0,0 1 0 0 0,1-1 1 0 0,-1 1-1 0 0,0-1 0 0 0,0 1 0 0 0,0 0 0 0 0,0-1 1 0 0,0 1-1 0 0,0-1 0 0 0,0 0 0 0 0,0 1 0 0 0,0-1 1 0 0,0 1-1 0 0,0-1 0 0 0,0 1 0 0 0,0-1 0 0 0,0 1 1 0 0,0-1-1 0 0,0 1 0 0 0,0 0 0 0 0,-1-1 0 0 0,1 0 1 0 0,-7 3 19 0 0,3-1-18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40:43.653"/>
    </inkml:context>
    <inkml:brush xml:id="br0">
      <inkml:brushProperty name="width" value="0.1" units="cm"/>
      <inkml:brushProperty name="height" value="0.1" units="cm"/>
      <inkml:brushProperty name="color" value="#E71224"/>
    </inkml:brush>
  </inkml:definitions>
  <inkml:trace contextRef="#ctx0" brushRef="#br0">0 487 4952 0 0,'0'0'1233'0'0,"4"-4"6"0"0,68-77 3091 0 0,-12 11-2292 0 0,98-87 0 0 0,-121 125-1363 0 0,-1-1 0 0 0,45-57 0 0 0,-74 78-566 0 0,-1 4 270 0 0,-6 8-366 0 0,1 0 1 0 0,-1 0-1 0 0,1 0 1 0 0,0 1 0 0 0,-1-1-1 0 0,1 0 1 0 0,-1 0-1 0 0,1 0 1 0 0,-1 1-1 0 0,1-1 1 0 0,-1 0-1 0 0,1 1 1 0 0,-1-1-1 0 0,1 0 1 0 0,-1 1 0 0 0,1-1-1 0 0,-1 1 1 0 0,0-1-1 0 0,1 0 1 0 0,-1 1-1 0 0,1 0 1 0 0,7 10 50 0 0,0 0 1 0 0,-1 0-1 0 0,-1 1 1 0 0,0 0-1 0 0,0 0 1 0 0,5 18-1 0 0,1 1 66 0 0,78 197 515 0 0,-77-195-574 0 0,65 154 630 0 0,-63-143-385 0 0,-6-14-22 0 0,-9-29-256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40:52.052"/>
    </inkml:context>
    <inkml:brush xml:id="br0">
      <inkml:brushProperty name="width" value="0.1" units="cm"/>
      <inkml:brushProperty name="height" value="0.1" units="cm"/>
      <inkml:brushProperty name="color" value="#E71224"/>
    </inkml:brush>
  </inkml:definitions>
  <inkml:trace contextRef="#ctx0" brushRef="#br0">1 0 5088 0 0,'0'0'4930'0'0,"1"4"-4444"0"0,9 38 785 0 0,3 0 1 0 0,1-1-1 0 0,21 40 1 0 0,-11-27-600 0 0,270 590 1752 0 0,-129-351-1749 0 0,-110-206-455 0 0,41 63 152 0 0,270 311 540 0 0,-259-338-517 0 0,179 159 0 0 0,7-50 76 0 0,-276-220-431 0 0,1 0 1 0 0,0-1-1 0 0,1-1 0 0 0,0-1 0 0 0,0 0 1 0 0,1-2-1 0 0,0 0 0 0 0,0-1 0 0 0,34 5 1 0 0,-47-9-19 0 0,1 0 1 0 0,-1 0 0 0 0,0 0-1 0 0,11 6 1 0 0,7 2 70 0 0,-15-9-37 0 0,-5-1-40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06T13:40:52.978"/>
    </inkml:context>
    <inkml:brush xml:id="br0">
      <inkml:brushProperty name="width" value="0.1" units="cm"/>
      <inkml:brushProperty name="height" value="0.1" units="cm"/>
      <inkml:brushProperty name="color" value="#E71224"/>
    </inkml:brush>
  </inkml:definitions>
  <inkml:trace contextRef="#ctx0" brushRef="#br0">1 799 32 0 0,'0'0'18126'0'0,"3"1"-17699"0"0,8 2-202 0 0,0 0 0 0 0,0 0 0 0 0,0-1 0 0 0,0-1 0 0 0,0 0 0 0 0,0 0 1 0 0,1-1-1 0 0,15-2 0 0 0,99-19 675 0 0,-80 11-668 0 0,12 0-242 0 0,0 2-1 0 0,72-1 0 0 0,-128 9 0 0 0,1 0 1 0 0,-1 0-1 0 0,1-1 0 0 0,-1 1 0 0 0,1-1 0 0 0,-1 0 0 0 0,1 0 0 0 0,-1 1 1 0 0,1-2-1 0 0,-1 1 0 0 0,0 0 0 0 0,0 0 0 0 0,3-2 0 0 0,-4 2 3 0 0,-1 0 0 0 0,3-5 0 0 0,-3 5 7 0 0,1-1 0 0 0,-1 0 0 0 0,0 1 0 0 0,0-1 0 0 0,0 0 0 0 0,0 1 0 0 0,0-1 0 0 0,0 0 0 0 0,-1 1 0 0 0,1-1-1 0 0,-1 0 1 0 0,1 1 0 0 0,-1-1 0 0 0,1 0 0 0 0,-1 1 0 0 0,-1-3 0 0 0,0 0-3 0 0,-182-595 524 0 0,157 502-314 0 0,27 96-174 0 0,-7-2 192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353C8B-F937-4FB1-8C83-0038960795B8}" type="datetimeFigureOut">
              <a:rPr lang="pl-PL" smtClean="0"/>
              <a:t>7.10.2026</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3A074B-9535-416B-89CC-D311A2F7C14B}" type="slidenum">
              <a:rPr lang="pl-PL" smtClean="0"/>
              <a:t>‹#›</a:t>
            </a:fld>
            <a:endParaRPr lang="pl-PL"/>
          </a:p>
        </p:txBody>
      </p:sp>
    </p:spTree>
    <p:extLst>
      <p:ext uri="{BB962C8B-B14F-4D97-AF65-F5344CB8AC3E}">
        <p14:creationId xmlns:p14="http://schemas.microsoft.com/office/powerpoint/2010/main" val="1837549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pl-PL"/>
              <a:t>Kliknij, aby edytować styl</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pl-PL"/>
              <a:t>Kliknij, aby edytować styl wzorca podtytułu</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r>
              <a:rPr lang="pl-PL"/>
              <a:t>ZSE - SYSTEMY BAZ DANYCH</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C47D038E-FA3A-40E3-AF3E-2C9E5B7D84AB}" type="datetime1">
              <a:rPr lang="pl-PL" smtClean="0"/>
              <a:t>7.10.2026</a:t>
            </a:fld>
            <a:endParaRPr lang="pl-PL"/>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73C09A92-75C4-4B10-B361-ECA30ED7FCAA}" type="slidenum">
              <a:rPr lang="pl-PL" smtClean="0"/>
              <a:t>‹#›</a:t>
            </a:fld>
            <a:endParaRPr lang="pl-PL"/>
          </a:p>
        </p:txBody>
      </p:sp>
    </p:spTree>
    <p:extLst>
      <p:ext uri="{BB962C8B-B14F-4D97-AF65-F5344CB8AC3E}">
        <p14:creationId xmlns:p14="http://schemas.microsoft.com/office/powerpoint/2010/main" val="1645530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pl-PL"/>
              <a:t>Kliknij, aby edytować styl</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pl-PL"/>
              <a:t>ZSE - SYSTEMY BAZ DANYCH</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3B73C1A2-0809-4E68-9710-FB9DE41CCB8F}" type="datetime1">
              <a:rPr lang="pl-PL" smtClean="0"/>
              <a:t>7.10.2026</a:t>
            </a:fld>
            <a:endParaRPr lang="pl-PL"/>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73C09A92-75C4-4B10-B361-ECA30ED7FCAA}" type="slidenum">
              <a:rPr lang="pl-PL" smtClean="0"/>
              <a:t>‹#›</a:t>
            </a:fld>
            <a:endParaRPr lang="pl-PL"/>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Tree>
    <p:extLst>
      <p:ext uri="{BB962C8B-B14F-4D97-AF65-F5344CB8AC3E}">
        <p14:creationId xmlns:p14="http://schemas.microsoft.com/office/powerpoint/2010/main" val="584103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pl-PL"/>
              <a:t>Kliknij, aby edytować styl</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pl-PL"/>
              <a:t>Kliknij, aby edytować styl wzorca podtytułu</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r>
              <a:rPr lang="pl-PL"/>
              <a:t>ZSE - SYSTEMY BAZ DANYCH</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8893CA0C-DAB4-438A-8570-9E5684EBE9FA}" type="datetime1">
              <a:rPr lang="pl-PL" smtClean="0"/>
              <a:t>7.10.2026</a:t>
            </a:fld>
            <a:endParaRPr lang="pl-PL"/>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73C09A92-75C4-4B10-B361-ECA30ED7FCAA}" type="slidenum">
              <a:rPr lang="pl-PL" smtClean="0"/>
              <a:t>‹#›</a:t>
            </a:fld>
            <a:endParaRPr lang="pl-PL"/>
          </a:p>
        </p:txBody>
      </p:sp>
    </p:spTree>
    <p:extLst>
      <p:ext uri="{BB962C8B-B14F-4D97-AF65-F5344CB8AC3E}">
        <p14:creationId xmlns:p14="http://schemas.microsoft.com/office/powerpoint/2010/main" val="1131635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pl-PL"/>
              <a:t>Kliknij, aby edytować styl</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pl-PL"/>
              <a:t>Kliknij, aby edytować styl wzorca podtytułu</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r>
              <a:rPr lang="pl-PL"/>
              <a:t>ZSE - SYSTEMY BAZ DANYCH</a:t>
            </a:r>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725942ED-FB19-407C-81E6-BA6D20BD41F3}" type="datetime1">
              <a:rPr lang="pl-PL" smtClean="0"/>
              <a:t>7.10.2026</a:t>
            </a:fld>
            <a:endParaRPr lang="pl-PL"/>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73C09A92-75C4-4B10-B361-ECA30ED7FCAA}" type="slidenum">
              <a:rPr lang="pl-PL" smtClean="0"/>
              <a:t>‹#›</a:t>
            </a:fld>
            <a:endParaRPr lang="pl-PL"/>
          </a:p>
        </p:txBody>
      </p:sp>
    </p:spTree>
    <p:extLst>
      <p:ext uri="{BB962C8B-B14F-4D97-AF65-F5344CB8AC3E}">
        <p14:creationId xmlns:p14="http://schemas.microsoft.com/office/powerpoint/2010/main" val="2465584321"/>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agłówek sekcj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r>
              <a:rPr lang="pl-PL"/>
              <a:t>ZSE - SYSTEMY BAZ DANYCH</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AFDA76F1-F5C0-4E64-BA40-EE69DDBE4161}" type="datetime1">
              <a:rPr lang="pl-PL" smtClean="0"/>
              <a:t>7.10.2026</a:t>
            </a:fld>
            <a:endParaRPr lang="pl-PL"/>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73C09A92-75C4-4B10-B361-ECA30ED7FCAA}" type="slidenum">
              <a:rPr lang="pl-PL" smtClean="0"/>
              <a:t>‹#›</a:t>
            </a:fld>
            <a:endParaRPr lang="pl-PL"/>
          </a:p>
        </p:txBody>
      </p:sp>
    </p:spTree>
    <p:extLst>
      <p:ext uri="{BB962C8B-B14F-4D97-AF65-F5344CB8AC3E}">
        <p14:creationId xmlns:p14="http://schemas.microsoft.com/office/powerpoint/2010/main" val="418264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pl-PL"/>
              <a:t>Kliknij, aby edytować styl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pl-PL"/>
              <a:t>ZSE - SYSTEMY BAZ DANYCH</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9C04B6CC-26CB-4149-9B5B-6EA258231F3A}" type="datetime1">
              <a:rPr lang="pl-PL" smtClean="0"/>
              <a:t>7.10.2026</a:t>
            </a:fld>
            <a:endParaRPr lang="pl-PL"/>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73C09A92-75C4-4B10-B361-ECA30ED7FCAA}" type="slidenum">
              <a:rPr lang="pl-PL" smtClean="0"/>
              <a:t>‹#›</a:t>
            </a:fld>
            <a:endParaRPr lang="pl-PL"/>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Tree>
    <p:extLst>
      <p:ext uri="{BB962C8B-B14F-4D97-AF65-F5344CB8AC3E}">
        <p14:creationId xmlns:p14="http://schemas.microsoft.com/office/powerpoint/2010/main" val="463188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pl-PL"/>
              <a:t>Kliknij, aby edytować styl</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r>
              <a:rPr lang="pl-PL"/>
              <a:t>ZSE - SYSTEMY BAZ DANYCH</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CD17AA92-6A69-4FD7-93FE-E8AE1132138D}" type="datetime1">
              <a:rPr lang="pl-PL" smtClean="0"/>
              <a:t>7.10.2026</a:t>
            </a:fld>
            <a:endParaRPr lang="pl-PL"/>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73C09A92-75C4-4B10-B361-ECA30ED7FCAA}" type="slidenum">
              <a:rPr lang="pl-PL" smtClean="0"/>
              <a:t>‹#›</a:t>
            </a:fld>
            <a:endParaRPr lang="pl-PL"/>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pl-PL"/>
              <a:t>Kliknij, aby edytować style wzorca tekstu</a:t>
            </a:r>
          </a:p>
          <a:p>
            <a:pPr marL="228600" lvl="1" indent="-228600"/>
            <a:r>
              <a:rPr lang="pl-PL"/>
              <a:t>Drugi poziom</a:t>
            </a:r>
          </a:p>
          <a:p>
            <a:pPr marL="228600" lvl="2" indent="-228600"/>
            <a:r>
              <a:rPr lang="pl-PL"/>
              <a:t>Trzeci poziom</a:t>
            </a:r>
          </a:p>
          <a:p>
            <a:pPr marL="228600" lvl="3" indent="-228600"/>
            <a:r>
              <a:rPr lang="pl-PL"/>
              <a:t>Czwarty poziom</a:t>
            </a:r>
          </a:p>
          <a:p>
            <a:pPr marL="228600" lvl="4" indent="-228600"/>
            <a:r>
              <a:rPr lang="pl-PL"/>
              <a:t>Piąty poziom</a:t>
            </a:r>
            <a:endParaRPr lang="en-US" dirty="0"/>
          </a:p>
        </p:txBody>
      </p:sp>
    </p:spTree>
    <p:extLst>
      <p:ext uri="{BB962C8B-B14F-4D97-AF65-F5344CB8AC3E}">
        <p14:creationId xmlns:p14="http://schemas.microsoft.com/office/powerpoint/2010/main" val="1266637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pl-PL"/>
              <a:t>Kliknij, aby edytować styl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pl-PL"/>
              <a:t>ZSE - SYSTEMY BAZ DANYCH</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375F5232-20A8-4696-83F5-472D2BEA6987}" type="datetime1">
              <a:rPr lang="pl-PL" smtClean="0"/>
              <a:t>7.10.2026</a:t>
            </a:fld>
            <a:endParaRPr lang="pl-PL"/>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73C09A92-75C4-4B10-B361-ECA30ED7FCAA}" type="slidenum">
              <a:rPr lang="pl-PL" smtClean="0"/>
              <a:t>‹#›</a:t>
            </a:fld>
            <a:endParaRPr lang="pl-PL"/>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Tree>
    <p:extLst>
      <p:ext uri="{BB962C8B-B14F-4D97-AF65-F5344CB8AC3E}">
        <p14:creationId xmlns:p14="http://schemas.microsoft.com/office/powerpoint/2010/main" val="3312841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pl-PL"/>
              <a:t>Kliknij, aby edytować styl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r>
              <a:rPr lang="pl-PL"/>
              <a:t>ZSE - SYSTEMY BAZ DANYCH</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90FC8C46-13BC-4976-9778-41448515AC50}" type="datetime1">
              <a:rPr lang="pl-PL" smtClean="0"/>
              <a:t>7.10.2026</a:t>
            </a:fld>
            <a:endParaRPr lang="pl-PL"/>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73C09A92-75C4-4B10-B361-ECA30ED7FCAA}" type="slidenum">
              <a:rPr lang="pl-PL" smtClean="0"/>
              <a:t>‹#›</a:t>
            </a:fld>
            <a:endParaRPr lang="pl-PL"/>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Tree>
    <p:extLst>
      <p:ext uri="{BB962C8B-B14F-4D97-AF65-F5344CB8AC3E}">
        <p14:creationId xmlns:p14="http://schemas.microsoft.com/office/powerpoint/2010/main" val="456474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pl-PL"/>
              <a:t>Kliknij, aby edytować styl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r>
              <a:rPr lang="pl-PL"/>
              <a:t>ZSE - SYSTEMY BAZ DANYCH</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0E910D36-2CEE-4D22-B3B7-E81465951708}" type="datetime1">
              <a:rPr lang="pl-PL" smtClean="0"/>
              <a:t>7.10.2026</a:t>
            </a:fld>
            <a:endParaRPr lang="pl-PL"/>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73C09A92-75C4-4B10-B361-ECA30ED7FCAA}" type="slidenum">
              <a:rPr lang="pl-PL" smtClean="0"/>
              <a:t>‹#›</a:t>
            </a:fld>
            <a:endParaRPr lang="pl-PL"/>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949844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pl-PL"/>
              <a:t>Kliknij, aby edytować styl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r>
              <a:rPr lang="pl-PL"/>
              <a:t>ZSE - SYSTEMY BAZ DANYCH</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0F499F55-9B5C-4763-AA22-738DA8C1CDE8}" type="datetime1">
              <a:rPr lang="pl-PL" smtClean="0"/>
              <a:t>7.10.2026</a:t>
            </a:fld>
            <a:endParaRPr lang="pl-PL"/>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73C09A92-75C4-4B10-B361-ECA30ED7FCAA}" type="slidenum">
              <a:rPr lang="pl-PL" smtClean="0"/>
              <a:t>‹#›</a:t>
            </a:fld>
            <a:endParaRPr lang="pl-PL"/>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392309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pl-PL"/>
              <a:t>Kliknij, aby edytować styl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r>
              <a:rPr lang="pl-PL"/>
              <a:t>ZSE - SYSTEMY BAZ DANYCH</a:t>
            </a:r>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45AAE1F2-B4E9-42A6-971D-EC843D96A1F5}" type="datetime1">
              <a:rPr lang="pl-PL" smtClean="0"/>
              <a:t>7.10.2026</a:t>
            </a:fld>
            <a:endParaRPr lang="pl-PL"/>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73C09A92-75C4-4B10-B361-ECA30ED7FCAA}" type="slidenum">
              <a:rPr lang="pl-PL" smtClean="0"/>
              <a:t>‹#›</a:t>
            </a:fld>
            <a:endParaRPr lang="pl-PL"/>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Tree>
    <p:extLst>
      <p:ext uri="{BB962C8B-B14F-4D97-AF65-F5344CB8AC3E}">
        <p14:creationId xmlns:p14="http://schemas.microsoft.com/office/powerpoint/2010/main" val="4265527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pl-PL"/>
              <a:t>Kliknij, aby edytować styl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r>
              <a:rPr lang="pl-PL"/>
              <a:t>ZSE - SYSTEMY BAZ DANYCH</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0CED6D0F-6921-4CD5-BB5D-AFFB5B2A6B94}" type="datetime1">
              <a:rPr lang="pl-PL" smtClean="0"/>
              <a:t>7.10.2026</a:t>
            </a:fld>
            <a:endParaRPr lang="pl-PL"/>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73C09A92-75C4-4B10-B361-ECA30ED7FCAA}" type="slidenum">
              <a:rPr lang="pl-PL" smtClean="0"/>
              <a:t>‹#›</a:t>
            </a:fld>
            <a:endParaRPr lang="pl-PL"/>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Tree>
    <p:extLst>
      <p:ext uri="{BB962C8B-B14F-4D97-AF65-F5344CB8AC3E}">
        <p14:creationId xmlns:p14="http://schemas.microsoft.com/office/powerpoint/2010/main" val="3635402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pl-PL"/>
              <a:t>Kliknij, aby edytować styl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r>
              <a:rPr lang="pl-PL"/>
              <a:t>ZSE - SYSTEMY BAZ DANYCH</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B5950B17-B478-4C83-8C83-F14B76AA4FFE}" type="datetime1">
              <a:rPr lang="pl-PL" smtClean="0"/>
              <a:t>7.10.2026</a:t>
            </a:fld>
            <a:endParaRPr lang="pl-PL"/>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73C09A92-75C4-4B10-B361-ECA30ED7FCAA}" type="slidenum">
              <a:rPr lang="pl-PL" smtClean="0"/>
              <a:t>‹#›</a:t>
            </a:fld>
            <a:endParaRPr lang="pl-PL"/>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369361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pl-PL"/>
              <a:t>Kliknij, aby edytować styl</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r>
              <a:rPr lang="pl-PL"/>
              <a:t>ZSE - SYSTEMY BAZ DANYCH</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842D4D1D-072A-47A2-B51D-130A713340D5}" type="datetime1">
              <a:rPr lang="pl-PL" smtClean="0"/>
              <a:t>7.10.2026</a:t>
            </a:fld>
            <a:endParaRPr lang="pl-PL"/>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73C09A92-75C4-4B10-B361-ECA30ED7FCAA}" type="slidenum">
              <a:rPr lang="pl-PL" smtClean="0"/>
              <a:t>‹#›</a:t>
            </a:fld>
            <a:endParaRPr lang="pl-PL"/>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Tree>
    <p:extLst>
      <p:ext uri="{BB962C8B-B14F-4D97-AF65-F5344CB8AC3E}">
        <p14:creationId xmlns:p14="http://schemas.microsoft.com/office/powerpoint/2010/main" val="2906372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pl-PL"/>
              <a:t>Kliknij, aby edytować styl</a:t>
            </a:r>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pl-PL"/>
              <a:t>ZSE - SYSTEMY BAZ DANYCH</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F832BF4A-5336-4BCB-B337-31EA0654955D}" type="datetime1">
              <a:rPr lang="pl-PL" smtClean="0"/>
              <a:t>7.10.2026</a:t>
            </a:fld>
            <a:endParaRPr lang="pl-PL"/>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73C09A92-75C4-4B10-B361-ECA30ED7FCAA}" type="slidenum">
              <a:rPr lang="pl-PL" smtClean="0"/>
              <a:t>‹#›</a:t>
            </a:fld>
            <a:endParaRPr lang="pl-PL"/>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177975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pl-PL"/>
              <a:t>Kliknij, aby edytować styl</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r>
              <a:rPr lang="pl-PL"/>
              <a:t>ZSE - SYSTEMY BAZ DANYCH</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E17F9917-1614-4CC2-A7F5-4C977E29ED90}" type="datetime1">
              <a:rPr lang="pl-PL" smtClean="0"/>
              <a:t>7.10.2026</a:t>
            </a:fld>
            <a:endParaRPr lang="pl-PL"/>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73C09A92-75C4-4B10-B361-ECA30ED7FCAA}" type="slidenum">
              <a:rPr lang="pl-PL" smtClean="0"/>
              <a:t>‹#›</a:t>
            </a:fld>
            <a:endParaRPr lang="pl-PL"/>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Tree>
    <p:extLst>
      <p:ext uri="{BB962C8B-B14F-4D97-AF65-F5344CB8AC3E}">
        <p14:creationId xmlns:p14="http://schemas.microsoft.com/office/powerpoint/2010/main" val="29796197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pl-PL"/>
              <a:t>Kliknij, aby edytować styl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r>
              <a:rPr lang="pl-PL"/>
              <a:t>ZSE - SYSTEMY BAZ DANYCH</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57115A2A-0ACD-41A7-8FB4-DBAF6FC323FD}" type="datetime1">
              <a:rPr lang="pl-PL" smtClean="0"/>
              <a:t>7.10.2026</a:t>
            </a:fld>
            <a:endParaRPr lang="pl-PL"/>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73C09A92-75C4-4B10-B361-ECA30ED7FCAA}" type="slidenum">
              <a:rPr lang="pl-PL" smtClean="0"/>
              <a:t>‹#›</a:t>
            </a:fld>
            <a:endParaRPr lang="pl-PL"/>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Tree>
    <p:extLst>
      <p:ext uri="{BB962C8B-B14F-4D97-AF65-F5344CB8AC3E}">
        <p14:creationId xmlns:p14="http://schemas.microsoft.com/office/powerpoint/2010/main" val="3763197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pl-PL"/>
              <a:t>Kliknij, aby edytować styl</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pl-PL"/>
              <a:t>ZSE - SYSTEMY BAZ DANYCH</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7948CF03-8912-4C12-B5F6-DDB2275D4DFC}" type="datetime1">
              <a:rPr lang="pl-PL" smtClean="0"/>
              <a:t>7.10.2026</a:t>
            </a:fld>
            <a:endParaRPr lang="pl-PL"/>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73C09A92-75C4-4B10-B361-ECA30ED7FCAA}" type="slidenum">
              <a:rPr lang="pl-PL" smtClean="0"/>
              <a:t>‹#›</a:t>
            </a:fld>
            <a:endParaRPr lang="pl-PL"/>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26232297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pl-PL"/>
              <a:t>Kliknij, aby edytować styl</a:t>
            </a:r>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pl-PL"/>
              <a:t>ZSE - SYSTEMY BAZ DANYCH</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54497C34-5302-4A2E-9791-EC0168E53620}" type="datetime1">
              <a:rPr lang="pl-PL" smtClean="0"/>
              <a:t>7.10.2026</a:t>
            </a:fld>
            <a:endParaRPr lang="pl-PL"/>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73C09A92-75C4-4B10-B361-ECA30ED7FCAA}" type="slidenum">
              <a:rPr lang="pl-PL" smtClean="0"/>
              <a:t>‹#›</a:t>
            </a:fld>
            <a:endParaRPr lang="pl-PL"/>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43824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pl-PL"/>
              <a:t>ZSE - SYSTEMY BAZ DANYCH</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50807187-95DE-44A0-AA02-3A0A4A66A32B}" type="datetime1">
              <a:rPr lang="pl-PL" smtClean="0"/>
              <a:t>7.10.2026</a:t>
            </a:fld>
            <a:endParaRPr lang="pl-PL"/>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73C09A92-75C4-4B10-B361-ECA30ED7FCAA}" type="slidenum">
              <a:rPr lang="pl-PL" smtClean="0"/>
              <a:t>‹#›</a:t>
            </a:fld>
            <a:endParaRPr lang="pl-PL"/>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25172181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wa elementy zawartośc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pl-PL"/>
              <a:t>Kliknij, aby edytować styl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pl-PL"/>
              <a:t>ZSE - SYSTEMY BAZ DANYCH</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7C59B0C6-83EF-4936-B2D1-A6AC7D43FE63}" type="datetime1">
              <a:rPr lang="pl-PL" smtClean="0"/>
              <a:t>7.10.2026</a:t>
            </a:fld>
            <a:endParaRPr lang="pl-PL"/>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73C09A92-75C4-4B10-B361-ECA30ED7FCAA}" type="slidenum">
              <a:rPr lang="pl-PL" smtClean="0"/>
              <a:t>‹#›</a:t>
            </a:fld>
            <a:endParaRPr lang="pl-PL"/>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Tree>
    <p:extLst>
      <p:ext uri="{BB962C8B-B14F-4D97-AF65-F5344CB8AC3E}">
        <p14:creationId xmlns:p14="http://schemas.microsoft.com/office/powerpoint/2010/main" val="3126407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orównani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pl-PL"/>
              <a:t>Kliknij, aby edytować styl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r>
              <a:rPr lang="pl-PL"/>
              <a:t>ZSE - SYSTEMY BAZ DANYCH</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39FB8860-8798-4262-AE28-62C3EA05D3B3}" type="datetime1">
              <a:rPr lang="pl-PL" smtClean="0"/>
              <a:t>7.10.2026</a:t>
            </a:fld>
            <a:endParaRPr lang="pl-PL"/>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73C09A92-75C4-4B10-B361-ECA30ED7FCAA}" type="slidenum">
              <a:rPr lang="pl-PL" smtClean="0"/>
              <a:t>‹#›</a:t>
            </a:fld>
            <a:endParaRPr lang="pl-PL"/>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Tree>
    <p:extLst>
      <p:ext uri="{BB962C8B-B14F-4D97-AF65-F5344CB8AC3E}">
        <p14:creationId xmlns:p14="http://schemas.microsoft.com/office/powerpoint/2010/main" val="2693475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pl-PL"/>
              <a:t>Kliknij, aby edytować styl</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r>
              <a:rPr lang="pl-PL"/>
              <a:t>ZSE - SYSTEMY BAZ DANYCH</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8A518971-377F-468F-8B68-0348D19A3656}" type="datetime1">
              <a:rPr lang="pl-PL" smtClean="0"/>
              <a:t>7.10.2026</a:t>
            </a:fld>
            <a:endParaRPr lang="pl-PL"/>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73C09A92-75C4-4B10-B361-ECA30ED7FCAA}" type="slidenum">
              <a:rPr lang="pl-PL" smtClean="0"/>
              <a:t>‹#›</a:t>
            </a:fld>
            <a:endParaRPr lang="pl-PL"/>
          </a:p>
        </p:txBody>
      </p:sp>
    </p:spTree>
    <p:extLst>
      <p:ext uri="{BB962C8B-B14F-4D97-AF65-F5344CB8AC3E}">
        <p14:creationId xmlns:p14="http://schemas.microsoft.com/office/powerpoint/2010/main" val="2916780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r>
              <a:rPr lang="pl-PL"/>
              <a:t>ZSE - SYSTEMY BAZ DANYCH</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2A0FE48D-45C0-47BE-84B8-EDF7AC986FBF}" type="datetime1">
              <a:rPr lang="pl-PL" smtClean="0"/>
              <a:t>7.10.2026</a:t>
            </a:fld>
            <a:endParaRPr lang="pl-PL"/>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73C09A92-75C4-4B10-B361-ECA30ED7FCAA}" type="slidenum">
              <a:rPr lang="pl-PL" smtClean="0"/>
              <a:t>‹#›</a:t>
            </a:fld>
            <a:endParaRPr lang="pl-PL"/>
          </a:p>
        </p:txBody>
      </p:sp>
    </p:spTree>
    <p:extLst>
      <p:ext uri="{BB962C8B-B14F-4D97-AF65-F5344CB8AC3E}">
        <p14:creationId xmlns:p14="http://schemas.microsoft.com/office/powerpoint/2010/main" val="18715842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pl-PL"/>
              <a:t>Kliknij, aby edytować styl</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pl-PL"/>
              <a:t>ZSE - SYSTEMY BAZ DANYCH</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EBD65B84-D06E-44D6-8C67-A1FC4FAF7B7C}" type="datetime1">
              <a:rPr lang="pl-PL" smtClean="0"/>
              <a:t>7.10.2026</a:t>
            </a:fld>
            <a:endParaRPr lang="pl-PL"/>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73C09A92-75C4-4B10-B361-ECA30ED7FCAA}" type="slidenum">
              <a:rPr lang="pl-PL" smtClean="0"/>
              <a:t>‹#›</a:t>
            </a:fld>
            <a:endParaRPr lang="pl-PL"/>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Tree>
    <p:extLst>
      <p:ext uri="{BB962C8B-B14F-4D97-AF65-F5344CB8AC3E}">
        <p14:creationId xmlns:p14="http://schemas.microsoft.com/office/powerpoint/2010/main" val="23643247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pl-PL"/>
              <a:t>Kliknij, aby edytować styl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pl-PL"/>
              <a:t>ZSE - SYSTEMY BAZ DANYCH</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D75298B-8EBF-4218-9FDE-A6FC3CB06E4F}" type="datetime1">
              <a:rPr lang="pl-PL" smtClean="0"/>
              <a:t>7.10.2026</a:t>
            </a:fld>
            <a:endParaRPr lang="pl-PL"/>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73C09A92-75C4-4B10-B361-ECA30ED7FCAA}" type="slidenum">
              <a:rPr lang="pl-PL" smtClean="0"/>
              <a:t>‹#›</a:t>
            </a:fld>
            <a:endParaRPr lang="pl-PL"/>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Tree>
    <p:extLst>
      <p:ext uri="{BB962C8B-B14F-4D97-AF65-F5344CB8AC3E}">
        <p14:creationId xmlns:p14="http://schemas.microsoft.com/office/powerpoint/2010/main" val="3385148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BgPro" Type="http://schemas.openxmlformats.org/officeDocument/2006/relationships/image" Target="../media/bg_pro.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BgPro"/>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r>
              <a:rPr lang="pl-PL"/>
              <a:t>ZSE - SYSTEMY BAZ DANYCH</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15D72F7E-04FE-46D3-B75E-6B3041296784}" type="datetime1">
              <a:rPr lang="pl-PL" smtClean="0"/>
              <a:t>7.10.2026</a:t>
            </a:fld>
            <a:endParaRPr lang="pl-PL"/>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73C09A92-75C4-4B10-B361-ECA30ED7FCAA}" type="slidenum">
              <a:rPr lang="pl-PL" smtClean="0"/>
              <a:t>‹#›</a:t>
            </a:fld>
            <a:endParaRPr lang="pl-PL"/>
          </a:p>
        </p:txBody>
      </p:sp>
    </p:spTree>
    <p:extLst>
      <p:ext uri="{BB962C8B-B14F-4D97-AF65-F5344CB8AC3E}">
        <p14:creationId xmlns:p14="http://schemas.microsoft.com/office/powerpoint/2010/main" val="236373064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hf sldNum="0" hdr="0" dt="0"/>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5.png"/><Relationship Id="rId1" Type="http://schemas.openxmlformats.org/officeDocument/2006/relationships/slideLayout" Target="../slideLayouts/slideLayout19.xml"/><Relationship Id="rId6"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ustomXml" Target="../ink/ink2.xml"/><Relationship Id="rId1" Type="http://schemas.openxmlformats.org/officeDocument/2006/relationships/slideLayout" Target="../slideLayouts/slideLayout19.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customXml" Target="../ink/ink4.xml"/><Relationship Id="rId12" Type="http://schemas.openxmlformats.org/officeDocument/2006/relationships/image" Target="../media/image29.png"/><Relationship Id="rId2" Type="http://schemas.openxmlformats.org/officeDocument/2006/relationships/image" Target="../media/image22.png"/><Relationship Id="rId1" Type="http://schemas.openxmlformats.org/officeDocument/2006/relationships/slideLayout" Target="../slideLayouts/slideLayout20.xml"/><Relationship Id="rId6" Type="http://schemas.openxmlformats.org/officeDocument/2006/relationships/image" Target="../media/image26.png"/><Relationship Id="rId11" Type="http://schemas.openxmlformats.org/officeDocument/2006/relationships/customXml" Target="../ink/ink6.xml"/><Relationship Id="rId5" Type="http://schemas.openxmlformats.org/officeDocument/2006/relationships/customXml" Target="../ink/ink3.xml"/><Relationship Id="rId10" Type="http://schemas.openxmlformats.org/officeDocument/2006/relationships/image" Target="../media/image28.png"/><Relationship Id="rId4" Type="http://schemas.openxmlformats.org/officeDocument/2006/relationships/image" Target="../media/image24.png"/><Relationship Id="rId9" Type="http://schemas.openxmlformats.org/officeDocument/2006/relationships/customXml" Target="../ink/ink5.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customXml" Target="../ink/ink7.xml"/><Relationship Id="rId7" Type="http://schemas.openxmlformats.org/officeDocument/2006/relationships/customXml" Target="../ink/ink9.xml"/><Relationship Id="rId2" Type="http://schemas.openxmlformats.org/officeDocument/2006/relationships/image" Target="../media/image35.png"/><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customXml" Target="../ink/ink8.xml"/><Relationship Id="rId10" Type="http://schemas.openxmlformats.org/officeDocument/2006/relationships/image" Target="../media/image40.png"/><Relationship Id="rId4" Type="http://schemas.openxmlformats.org/officeDocument/2006/relationships/image" Target="../media/image37.png"/><Relationship Id="rId9" Type="http://schemas.openxmlformats.org/officeDocument/2006/relationships/customXml" Target="../ink/ink10.xml"/></Relationships>
</file>

<file path=ppt/slides/_rels/slide16.xml.rels><?xml version="1.0" encoding="UTF-8" standalone="yes"?>
<Relationships xmlns="http://schemas.openxmlformats.org/package/2006/relationships"><Relationship Id="rId8" Type="http://schemas.openxmlformats.org/officeDocument/2006/relationships/customXml" Target="../ink/ink13.xml"/><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customXml" Target="../ink/ink12.xml"/><Relationship Id="rId11" Type="http://schemas.openxmlformats.org/officeDocument/2006/relationships/image" Target="../media/image46.png"/><Relationship Id="rId5" Type="http://schemas.openxmlformats.org/officeDocument/2006/relationships/image" Target="../media/image43.png"/><Relationship Id="rId10" Type="http://schemas.openxmlformats.org/officeDocument/2006/relationships/customXml" Target="../ink/ink14.xml"/><Relationship Id="rId4" Type="http://schemas.openxmlformats.org/officeDocument/2006/relationships/customXml" Target="../ink/ink11.xml"/><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customXml" Target="../ink/ink20.xml"/><Relationship Id="rId18" Type="http://schemas.openxmlformats.org/officeDocument/2006/relationships/customXml" Target="../ink/ink23.xml"/><Relationship Id="rId3" Type="http://schemas.openxmlformats.org/officeDocument/2006/relationships/customXml" Target="../ink/ink15.xml"/><Relationship Id="rId7" Type="http://schemas.openxmlformats.org/officeDocument/2006/relationships/customXml" Target="../ink/ink17.xml"/><Relationship Id="rId12" Type="http://schemas.openxmlformats.org/officeDocument/2006/relationships/image" Target="../media/image52.png"/><Relationship Id="rId17" Type="http://schemas.openxmlformats.org/officeDocument/2006/relationships/image" Target="../media/image53.png"/><Relationship Id="rId2" Type="http://schemas.openxmlformats.org/officeDocument/2006/relationships/image" Target="../media/image42.png"/><Relationship Id="rId16" Type="http://schemas.openxmlformats.org/officeDocument/2006/relationships/customXml" Target="../ink/ink22.xml"/><Relationship Id="rId1" Type="http://schemas.openxmlformats.org/officeDocument/2006/relationships/slideLayout" Target="../slideLayouts/slideLayout19.xml"/><Relationship Id="rId6" Type="http://schemas.openxmlformats.org/officeDocument/2006/relationships/image" Target="../media/image49.png"/><Relationship Id="rId11" Type="http://schemas.openxmlformats.org/officeDocument/2006/relationships/customXml" Target="../ink/ink19.xml"/><Relationship Id="rId5" Type="http://schemas.openxmlformats.org/officeDocument/2006/relationships/customXml" Target="../ink/ink16.xml"/><Relationship Id="rId15" Type="http://schemas.openxmlformats.org/officeDocument/2006/relationships/customXml" Target="../ink/ink21.xml"/><Relationship Id="rId10" Type="http://schemas.openxmlformats.org/officeDocument/2006/relationships/image" Target="../media/image51.png"/><Relationship Id="rId19"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customXml" Target="../ink/ink18.xml"/><Relationship Id="rId14"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customXml" Target="../ink/ink29.xml"/><Relationship Id="rId18" Type="http://schemas.openxmlformats.org/officeDocument/2006/relationships/image" Target="../media/image62.png"/><Relationship Id="rId3" Type="http://schemas.openxmlformats.org/officeDocument/2006/relationships/image" Target="../media/image18.png"/><Relationship Id="rId7" Type="http://schemas.openxmlformats.org/officeDocument/2006/relationships/customXml" Target="../ink/ink26.xml"/><Relationship Id="rId12" Type="http://schemas.openxmlformats.org/officeDocument/2006/relationships/image" Target="../media/image59.png"/><Relationship Id="rId17" Type="http://schemas.openxmlformats.org/officeDocument/2006/relationships/customXml" Target="../ink/ink31.xml"/><Relationship Id="rId2" Type="http://schemas.openxmlformats.org/officeDocument/2006/relationships/customXml" Target="../ink/ink24.xml"/><Relationship Id="rId16" Type="http://schemas.openxmlformats.org/officeDocument/2006/relationships/image" Target="../media/image61.png"/><Relationship Id="rId1" Type="http://schemas.openxmlformats.org/officeDocument/2006/relationships/slideLayout" Target="../slideLayouts/slideLayout3.xml"/><Relationship Id="rId6" Type="http://schemas.openxmlformats.org/officeDocument/2006/relationships/image" Target="../media/image56.png"/><Relationship Id="rId11" Type="http://schemas.openxmlformats.org/officeDocument/2006/relationships/customXml" Target="../ink/ink28.xml"/><Relationship Id="rId5" Type="http://schemas.openxmlformats.org/officeDocument/2006/relationships/customXml" Target="../ink/ink25.xml"/><Relationship Id="rId15" Type="http://schemas.openxmlformats.org/officeDocument/2006/relationships/customXml" Target="../ink/ink30.xml"/><Relationship Id="rId10" Type="http://schemas.openxmlformats.org/officeDocument/2006/relationships/image" Target="../media/image58.png"/><Relationship Id="rId4" Type="http://schemas.openxmlformats.org/officeDocument/2006/relationships/image" Target="../media/image47.png"/><Relationship Id="rId9" Type="http://schemas.openxmlformats.org/officeDocument/2006/relationships/customXml" Target="../ink/ink27.xml"/><Relationship Id="rId14" Type="http://schemas.openxmlformats.org/officeDocument/2006/relationships/image" Target="../media/image60.png"/></Relationships>
</file>

<file path=ppt/slides/_rels/slide19.xml.rels><?xml version="1.0" encoding="UTF-8" standalone="yes"?>
<Relationships xmlns="http://schemas.openxmlformats.org/package/2006/relationships"><Relationship Id="rId8" Type="http://schemas.openxmlformats.org/officeDocument/2006/relationships/customXml" Target="../ink/ink34.xml"/><Relationship Id="rId13" Type="http://schemas.openxmlformats.org/officeDocument/2006/relationships/image" Target="../media/image69.png"/><Relationship Id="rId3" Type="http://schemas.openxmlformats.org/officeDocument/2006/relationships/image" Target="../media/image63.png"/><Relationship Id="rId7" Type="http://schemas.openxmlformats.org/officeDocument/2006/relationships/image" Target="../media/image66.png"/><Relationship Id="rId12" Type="http://schemas.openxmlformats.org/officeDocument/2006/relationships/customXml" Target="../ink/ink36.xml"/><Relationship Id="rId2" Type="http://schemas.openxmlformats.org/officeDocument/2006/relationships/image" Target="../media/image55.png"/><Relationship Id="rId1" Type="http://schemas.openxmlformats.org/officeDocument/2006/relationships/slideLayout" Target="../slideLayouts/slideLayout8.xml"/><Relationship Id="rId6" Type="http://schemas.openxmlformats.org/officeDocument/2006/relationships/customXml" Target="../ink/ink33.xml"/><Relationship Id="rId11" Type="http://schemas.openxmlformats.org/officeDocument/2006/relationships/image" Target="../media/image68.png"/><Relationship Id="rId5" Type="http://schemas.openxmlformats.org/officeDocument/2006/relationships/image" Target="../media/image65.png"/><Relationship Id="rId15" Type="http://schemas.openxmlformats.org/officeDocument/2006/relationships/image" Target="../media/image70.png"/><Relationship Id="rId10" Type="http://schemas.openxmlformats.org/officeDocument/2006/relationships/customXml" Target="../ink/ink35.xml"/><Relationship Id="rId4" Type="http://schemas.openxmlformats.org/officeDocument/2006/relationships/customXml" Target="../ink/ink32.xml"/><Relationship Id="rId9" Type="http://schemas.openxmlformats.org/officeDocument/2006/relationships/image" Target="../media/image67.png"/><Relationship Id="rId14" Type="http://schemas.openxmlformats.org/officeDocument/2006/relationships/customXml" Target="../ink/ink37.xml"/></Relationships>
</file>

<file path=ppt/slides/_rels/slide20.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customXml" Target="../ink/ink38.xml"/><Relationship Id="rId7" Type="http://schemas.openxmlformats.org/officeDocument/2006/relationships/customXml" Target="../ink/ink40.xml"/><Relationship Id="rId2" Type="http://schemas.openxmlformats.org/officeDocument/2006/relationships/image" Target="../media/image64.png"/><Relationship Id="rId1" Type="http://schemas.openxmlformats.org/officeDocument/2006/relationships/slideLayout" Target="../slideLayouts/slideLayout6.xml"/><Relationship Id="rId6" Type="http://schemas.openxmlformats.org/officeDocument/2006/relationships/image" Target="../media/image73.png"/><Relationship Id="rId5" Type="http://schemas.openxmlformats.org/officeDocument/2006/relationships/customXml" Target="../ink/ink39.xml"/><Relationship Id="rId10" Type="http://schemas.openxmlformats.org/officeDocument/2006/relationships/image" Target="../media/image75.png"/><Relationship Id="rId4" Type="http://schemas.openxmlformats.org/officeDocument/2006/relationships/image" Target="../media/image72.png"/><Relationship Id="rId9" Type="http://schemas.openxmlformats.org/officeDocument/2006/relationships/customXml" Target="../ink/ink41.xml"/></Relationships>
</file>

<file path=ppt/slides/_rels/slide21.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customXml" Target="../ink/ink47.xml"/><Relationship Id="rId3" Type="http://schemas.openxmlformats.org/officeDocument/2006/relationships/customXml" Target="../ink/ink42.xml"/><Relationship Id="rId7" Type="http://schemas.openxmlformats.org/officeDocument/2006/relationships/customXml" Target="../ink/ink44.xml"/><Relationship Id="rId12" Type="http://schemas.openxmlformats.org/officeDocument/2006/relationships/image" Target="../media/image81.png"/><Relationship Id="rId2" Type="http://schemas.openxmlformats.org/officeDocument/2006/relationships/image" Target="../media/image71.png"/><Relationship Id="rId1" Type="http://schemas.openxmlformats.org/officeDocument/2006/relationships/slideLayout" Target="../slideLayouts/slideLayout27.xml"/><Relationship Id="rId6" Type="http://schemas.openxmlformats.org/officeDocument/2006/relationships/image" Target="../media/image78.png"/><Relationship Id="rId11" Type="http://schemas.openxmlformats.org/officeDocument/2006/relationships/customXml" Target="../ink/ink46.xml"/><Relationship Id="rId5" Type="http://schemas.openxmlformats.org/officeDocument/2006/relationships/customXml" Target="../ink/ink43.xml"/><Relationship Id="rId10" Type="http://schemas.openxmlformats.org/officeDocument/2006/relationships/image" Target="../media/image80.png"/><Relationship Id="rId4" Type="http://schemas.openxmlformats.org/officeDocument/2006/relationships/image" Target="../media/image77.png"/><Relationship Id="rId9" Type="http://schemas.openxmlformats.org/officeDocument/2006/relationships/customXml" Target="../ink/ink45.xml"/><Relationship Id="rId14" Type="http://schemas.openxmlformats.org/officeDocument/2006/relationships/image" Target="../media/image82.png"/></Relationships>
</file>

<file path=ppt/slides/_rels/slide22.xml.rels><?xml version="1.0" encoding="UTF-8" standalone="yes"?>
<Relationships xmlns="http://schemas.openxmlformats.org/package/2006/relationships"><Relationship Id="rId3" Type="http://schemas.openxmlformats.org/officeDocument/2006/relationships/customXml" Target="../ink/ink48.xml"/><Relationship Id="rId2" Type="http://schemas.openxmlformats.org/officeDocument/2006/relationships/image" Target="../media/image76.png"/><Relationship Id="rId1" Type="http://schemas.openxmlformats.org/officeDocument/2006/relationships/slideLayout" Target="../slideLayouts/slideLayout19.xml"/><Relationship Id="rId6" Type="http://schemas.openxmlformats.org/officeDocument/2006/relationships/image" Target="../media/image85.png"/><Relationship Id="rId5" Type="http://schemas.openxmlformats.org/officeDocument/2006/relationships/customXml" Target="../ink/ink49.xml"/><Relationship Id="rId4" Type="http://schemas.openxmlformats.org/officeDocument/2006/relationships/image" Target="../media/image84.png"/></Relationships>
</file>

<file path=ppt/slides/_rels/slide2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8" Type="http://schemas.openxmlformats.org/officeDocument/2006/relationships/customXml" Target="../ink/ink52.xml"/><Relationship Id="rId3" Type="http://schemas.openxmlformats.org/officeDocument/2006/relationships/image" Target="../media/image88.png"/><Relationship Id="rId7" Type="http://schemas.openxmlformats.org/officeDocument/2006/relationships/image" Target="../media/image91.png"/><Relationship Id="rId2" Type="http://schemas.openxmlformats.org/officeDocument/2006/relationships/image" Target="../media/image87.png"/><Relationship Id="rId1" Type="http://schemas.openxmlformats.org/officeDocument/2006/relationships/slideLayout" Target="../slideLayouts/slideLayout3.xml"/><Relationship Id="rId6" Type="http://schemas.openxmlformats.org/officeDocument/2006/relationships/customXml" Target="../ink/ink51.xml"/><Relationship Id="rId11" Type="http://schemas.openxmlformats.org/officeDocument/2006/relationships/image" Target="../media/image93.png"/><Relationship Id="rId5" Type="http://schemas.openxmlformats.org/officeDocument/2006/relationships/image" Target="../media/image90.png"/><Relationship Id="rId10" Type="http://schemas.openxmlformats.org/officeDocument/2006/relationships/customXml" Target="../ink/ink53.xml"/><Relationship Id="rId4" Type="http://schemas.openxmlformats.org/officeDocument/2006/relationships/customXml" Target="../ink/ink50.xml"/><Relationship Id="rId9" Type="http://schemas.openxmlformats.org/officeDocument/2006/relationships/image" Target="../media/image92.png"/></Relationships>
</file>

<file path=ppt/slides/_rels/slide2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8.xml"/><Relationship Id="rId4" Type="http://schemas.openxmlformats.org/officeDocument/2006/relationships/image" Target="../media/image101.png"/></Relationships>
</file>

<file path=ppt/slides/_rels/slide32.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customXml" Target="../ink/ink59.xml"/><Relationship Id="rId18" Type="http://schemas.openxmlformats.org/officeDocument/2006/relationships/image" Target="../media/image111.png"/><Relationship Id="rId26" Type="http://schemas.openxmlformats.org/officeDocument/2006/relationships/image" Target="../media/image115.png"/><Relationship Id="rId3" Type="http://schemas.openxmlformats.org/officeDocument/2006/relationships/customXml" Target="../ink/ink54.xml"/><Relationship Id="rId21" Type="http://schemas.openxmlformats.org/officeDocument/2006/relationships/customXml" Target="../ink/ink63.xml"/><Relationship Id="rId7" Type="http://schemas.openxmlformats.org/officeDocument/2006/relationships/customXml" Target="../ink/ink56.xml"/><Relationship Id="rId12" Type="http://schemas.openxmlformats.org/officeDocument/2006/relationships/image" Target="../media/image108.png"/><Relationship Id="rId17" Type="http://schemas.openxmlformats.org/officeDocument/2006/relationships/customXml" Target="../ink/ink61.xml"/><Relationship Id="rId25" Type="http://schemas.openxmlformats.org/officeDocument/2006/relationships/customXml" Target="../ink/ink65.xml"/><Relationship Id="rId2" Type="http://schemas.openxmlformats.org/officeDocument/2006/relationships/image" Target="../media/image102.png"/><Relationship Id="rId16" Type="http://schemas.openxmlformats.org/officeDocument/2006/relationships/image" Target="../media/image110.png"/><Relationship Id="rId20" Type="http://schemas.openxmlformats.org/officeDocument/2006/relationships/image" Target="../media/image112.png"/><Relationship Id="rId1" Type="http://schemas.openxmlformats.org/officeDocument/2006/relationships/slideLayout" Target="../slideLayouts/slideLayout20.xml"/><Relationship Id="rId6" Type="http://schemas.openxmlformats.org/officeDocument/2006/relationships/image" Target="../media/image105.png"/><Relationship Id="rId11" Type="http://schemas.openxmlformats.org/officeDocument/2006/relationships/customXml" Target="../ink/ink58.xml"/><Relationship Id="rId24" Type="http://schemas.openxmlformats.org/officeDocument/2006/relationships/image" Target="../media/image114.png"/><Relationship Id="rId5" Type="http://schemas.openxmlformats.org/officeDocument/2006/relationships/customXml" Target="../ink/ink55.xml"/><Relationship Id="rId15" Type="http://schemas.openxmlformats.org/officeDocument/2006/relationships/customXml" Target="../ink/ink60.xml"/><Relationship Id="rId23" Type="http://schemas.openxmlformats.org/officeDocument/2006/relationships/customXml" Target="../ink/ink64.xml"/><Relationship Id="rId28" Type="http://schemas.openxmlformats.org/officeDocument/2006/relationships/image" Target="../media/image116.png"/><Relationship Id="rId10" Type="http://schemas.openxmlformats.org/officeDocument/2006/relationships/image" Target="../media/image107.png"/><Relationship Id="rId19" Type="http://schemas.openxmlformats.org/officeDocument/2006/relationships/customXml" Target="../ink/ink62.xml"/><Relationship Id="rId4" Type="http://schemas.openxmlformats.org/officeDocument/2006/relationships/image" Target="../media/image104.png"/><Relationship Id="rId9" Type="http://schemas.openxmlformats.org/officeDocument/2006/relationships/customXml" Target="../ink/ink57.xml"/><Relationship Id="rId14" Type="http://schemas.openxmlformats.org/officeDocument/2006/relationships/image" Target="../media/image109.png"/><Relationship Id="rId22" Type="http://schemas.openxmlformats.org/officeDocument/2006/relationships/image" Target="../media/image113.png"/><Relationship Id="rId27" Type="http://schemas.openxmlformats.org/officeDocument/2006/relationships/customXml" Target="../ink/ink66.xml"/></Relationships>
</file>

<file path=ppt/slides/_rels/slide33.xml.rels><?xml version="1.0" encoding="UTF-8" standalone="yes"?>
<Relationships xmlns="http://schemas.openxmlformats.org/package/2006/relationships"><Relationship Id="rId8" Type="http://schemas.openxmlformats.org/officeDocument/2006/relationships/customXml" Target="../ink/ink69.xml"/><Relationship Id="rId13" Type="http://schemas.openxmlformats.org/officeDocument/2006/relationships/image" Target="../media/image123.png"/><Relationship Id="rId18" Type="http://schemas.openxmlformats.org/officeDocument/2006/relationships/customXml" Target="../ink/ink74.xml"/><Relationship Id="rId3" Type="http://schemas.openxmlformats.org/officeDocument/2006/relationships/image" Target="../media/image117.png"/><Relationship Id="rId21" Type="http://schemas.openxmlformats.org/officeDocument/2006/relationships/customXml" Target="../ink/ink76.xml"/><Relationship Id="rId7" Type="http://schemas.openxmlformats.org/officeDocument/2006/relationships/image" Target="../media/image120.png"/><Relationship Id="rId12" Type="http://schemas.openxmlformats.org/officeDocument/2006/relationships/customXml" Target="../ink/ink71.xml"/><Relationship Id="rId17" Type="http://schemas.openxmlformats.org/officeDocument/2006/relationships/image" Target="../media/image125.png"/><Relationship Id="rId2" Type="http://schemas.openxmlformats.org/officeDocument/2006/relationships/image" Target="../media/image103.png"/><Relationship Id="rId16" Type="http://schemas.openxmlformats.org/officeDocument/2006/relationships/customXml" Target="../ink/ink73.xml"/><Relationship Id="rId20" Type="http://schemas.openxmlformats.org/officeDocument/2006/relationships/customXml" Target="../ink/ink75.xml"/><Relationship Id="rId1" Type="http://schemas.openxmlformats.org/officeDocument/2006/relationships/slideLayout" Target="../slideLayouts/slideLayout19.xml"/><Relationship Id="rId6" Type="http://schemas.openxmlformats.org/officeDocument/2006/relationships/customXml" Target="../ink/ink68.xml"/><Relationship Id="rId11" Type="http://schemas.openxmlformats.org/officeDocument/2006/relationships/image" Target="../media/image122.png"/><Relationship Id="rId5" Type="http://schemas.openxmlformats.org/officeDocument/2006/relationships/image" Target="../media/image119.png"/><Relationship Id="rId15" Type="http://schemas.openxmlformats.org/officeDocument/2006/relationships/image" Target="../media/image124.png"/><Relationship Id="rId10" Type="http://schemas.openxmlformats.org/officeDocument/2006/relationships/customXml" Target="../ink/ink70.xml"/><Relationship Id="rId19" Type="http://schemas.openxmlformats.org/officeDocument/2006/relationships/image" Target="../media/image126.png"/><Relationship Id="rId4" Type="http://schemas.openxmlformats.org/officeDocument/2006/relationships/customXml" Target="../ink/ink67.xml"/><Relationship Id="rId9" Type="http://schemas.openxmlformats.org/officeDocument/2006/relationships/image" Target="../media/image121.png"/><Relationship Id="rId14" Type="http://schemas.openxmlformats.org/officeDocument/2006/relationships/customXml" Target="../ink/ink72.xml"/><Relationship Id="rId22" Type="http://schemas.openxmlformats.org/officeDocument/2006/relationships/image" Target="../media/image127.png"/></Relationships>
</file>

<file path=ppt/slides/_rels/slide3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18.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customXml" Target="../ink/ink77.xml"/><Relationship Id="rId7" Type="http://schemas.openxmlformats.org/officeDocument/2006/relationships/customXml" Target="../ink/ink79.xml"/><Relationship Id="rId12" Type="http://schemas.openxmlformats.org/officeDocument/2006/relationships/image" Target="../media/image135.png"/><Relationship Id="rId2" Type="http://schemas.openxmlformats.org/officeDocument/2006/relationships/image" Target="../media/image129.png"/><Relationship Id="rId1" Type="http://schemas.openxmlformats.org/officeDocument/2006/relationships/slideLayout" Target="../slideLayouts/slideLayout19.xml"/><Relationship Id="rId6" Type="http://schemas.openxmlformats.org/officeDocument/2006/relationships/image" Target="../media/image132.png"/><Relationship Id="rId11" Type="http://schemas.openxmlformats.org/officeDocument/2006/relationships/customXml" Target="../ink/ink81.xml"/><Relationship Id="rId5" Type="http://schemas.openxmlformats.org/officeDocument/2006/relationships/customXml" Target="../ink/ink78.xml"/><Relationship Id="rId10" Type="http://schemas.openxmlformats.org/officeDocument/2006/relationships/image" Target="../media/image134.png"/><Relationship Id="rId4" Type="http://schemas.openxmlformats.org/officeDocument/2006/relationships/image" Target="../media/image131.png"/><Relationship Id="rId9" Type="http://schemas.openxmlformats.org/officeDocument/2006/relationships/customXml" Target="../ink/ink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1AA2F68-19FE-86BD-16B4-D2D86FF2C351}"/>
              </a:ext>
            </a:extLst>
          </p:cNvPr>
          <p:cNvSpPr>
            <a:spLocks noGrp="1"/>
          </p:cNvSpPr>
          <p:nvPr>
            <p:ph type="ctrTitle"/>
          </p:nvPr>
        </p:nvSpPr>
        <p:spPr>
          <a:xfrm>
            <a:off x="1524000" y="1214438"/>
            <a:ext cx="9144000" cy="2387600"/>
          </a:xfrm>
        </p:spPr>
        <p:txBody>
          <a:bodyPr/>
          <a:lstStyle/>
          <a:p>
            <a:r>
              <a:rPr lang="pl-PL" b="1" dirty="0">
                <a:effectLst>
                  <a:outerShdw blurRad="38100" dist="38100" dir="2700000" algn="tl">
                    <a:srgbClr val="000000">
                      <a:alpha val="43137"/>
                    </a:srgbClr>
                  </a:outerShdw>
                </a:effectLst>
              </a:rPr>
              <a:t>Instalowanie MSSQL 2025 Developer w systemie Windows.</a:t>
            </a:r>
            <a:endParaRPr lang="pl-PL" dirty="0"/>
          </a:p>
        </p:txBody>
      </p:sp>
      <p:sp>
        <p:nvSpPr>
          <p:cNvPr id="5" name="Symbol zastępczy stopki 4">
            <a:extLst>
              <a:ext uri="{FF2B5EF4-FFF2-40B4-BE49-F238E27FC236}">
                <a16:creationId xmlns:a16="http://schemas.microsoft.com/office/drawing/2014/main" id="{5EBA1E79-8628-8F75-0D3B-B6B69519C112}"/>
              </a:ext>
            </a:extLst>
          </p:cNvPr>
          <p:cNvSpPr>
            <a:spLocks noGrp="1"/>
          </p:cNvSpPr>
          <p:nvPr>
            <p:ph type="ftr" sz="quarter" idx="11"/>
          </p:nvPr>
        </p:nvSpPr>
        <p:spPr>
          <a:xfrm>
            <a:off x="0" y="6519672"/>
            <a:ext cx="2703777" cy="338328"/>
          </a:xfrm>
        </p:spPr>
        <p:txBody>
          <a:bodyPr/>
          <a:lstStyle/>
          <a:p>
            <a:r>
              <a:rPr lang="pl-PL" dirty="0"/>
              <a:t>ZSE - SYSTEMY BAZ DANYCH</a:t>
            </a:r>
          </a:p>
        </p:txBody>
      </p:sp>
    </p:spTree>
    <p:extLst>
      <p:ext uri="{BB962C8B-B14F-4D97-AF65-F5344CB8AC3E}">
        <p14:creationId xmlns:p14="http://schemas.microsoft.com/office/powerpoint/2010/main" val="467489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B1452D9-C5C0-D0B4-00C2-0153FF07AD10}"/>
              </a:ext>
            </a:extLst>
          </p:cNvPr>
          <p:cNvSpPr>
            <a:spLocks noGrp="1"/>
          </p:cNvSpPr>
          <p:nvPr>
            <p:ph type="title"/>
          </p:nvPr>
        </p:nvSpPr>
        <p:spPr>
          <a:xfrm>
            <a:off x="1987310" y="411832"/>
            <a:ext cx="8217380" cy="847862"/>
          </a:xfrm>
        </p:spPr>
        <p:txBody>
          <a:bodyPr>
            <a:normAutofit/>
          </a:bodyPr>
          <a:lstStyle/>
          <a:p>
            <a:pPr algn="ctr"/>
            <a:r>
              <a:rPr lang="pl-PL" sz="3600" b="1" dirty="0">
                <a:effectLst>
                  <a:outerShdw blurRad="38100" dist="38100" dir="2700000" algn="tl">
                    <a:srgbClr val="000000">
                      <a:alpha val="43137"/>
                    </a:srgbClr>
                  </a:outerShdw>
                </a:effectLst>
              </a:rPr>
              <a:t>Porównanie wersji</a:t>
            </a:r>
            <a:endParaRPr lang="en-US" sz="3600" b="1" dirty="0">
              <a:effectLst>
                <a:outerShdw blurRad="38100" dist="38100" dir="2700000" algn="tl">
                  <a:srgbClr val="000000">
                    <a:alpha val="43137"/>
                  </a:srgbClr>
                </a:outerShdw>
              </a:effectLst>
            </a:endParaRPr>
          </a:p>
        </p:txBody>
      </p:sp>
      <p:sp>
        <p:nvSpPr>
          <p:cNvPr id="9" name="Symbol zastępczy tekstu 5">
            <a:extLst>
              <a:ext uri="{FF2B5EF4-FFF2-40B4-BE49-F238E27FC236}">
                <a16:creationId xmlns:a16="http://schemas.microsoft.com/office/drawing/2014/main" id="{D2B23ECA-DFE6-9BD0-8ACE-817857F990B9}"/>
              </a:ext>
            </a:extLst>
          </p:cNvPr>
          <p:cNvSpPr txBox="1">
            <a:spLocks/>
          </p:cNvSpPr>
          <p:nvPr/>
        </p:nvSpPr>
        <p:spPr>
          <a:xfrm>
            <a:off x="1303020" y="1638693"/>
            <a:ext cx="3703320" cy="736282"/>
          </a:xfrm>
          <a:prstGeom prst="rect">
            <a:avLst/>
          </a:prstGeom>
        </p:spPr>
        <p:txBody>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l-PL" sz="2800" b="1" dirty="0"/>
              <a:t>Developer</a:t>
            </a:r>
          </a:p>
          <a:p>
            <a:pPr algn="ctr"/>
            <a:endParaRPr lang="pl-PL" sz="2800" dirty="0"/>
          </a:p>
        </p:txBody>
      </p:sp>
      <p:sp>
        <p:nvSpPr>
          <p:cNvPr id="11" name="Symbol zastępczy zawartości 6">
            <a:extLst>
              <a:ext uri="{FF2B5EF4-FFF2-40B4-BE49-F238E27FC236}">
                <a16:creationId xmlns:a16="http://schemas.microsoft.com/office/drawing/2014/main" id="{38866E06-AF16-6B4F-19B3-995C6D9AD44D}"/>
              </a:ext>
            </a:extLst>
          </p:cNvPr>
          <p:cNvSpPr txBox="1">
            <a:spLocks/>
          </p:cNvSpPr>
          <p:nvPr/>
        </p:nvSpPr>
        <p:spPr>
          <a:xfrm>
            <a:off x="822960" y="2464021"/>
            <a:ext cx="4663440" cy="1854777"/>
          </a:xfrm>
          <a:prstGeom prst="rect">
            <a:avLst/>
          </a:prstGeom>
        </p:spPr>
        <p:txBody>
          <a:bodyPr>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l-PL" sz="2000" dirty="0"/>
              <a:t>SQL Server 2025 Developer to oferująca komplet funkcji bezpłatna edycja z licencją do użytku jako baza danych do </a:t>
            </a:r>
            <a:r>
              <a:rPr lang="pl-PL" sz="2000" dirty="0" err="1"/>
              <a:t>developmentu</a:t>
            </a:r>
            <a:r>
              <a:rPr lang="pl-PL" sz="2000" dirty="0"/>
              <a:t> i testowania w środowisku nieprodukcyjnym.</a:t>
            </a:r>
          </a:p>
          <a:p>
            <a:r>
              <a:rPr lang="pl-PL" sz="2000" dirty="0">
                <a:sym typeface="Wingdings" panose="05000000000000000000" pitchFamily="2" charset="2"/>
              </a:rPr>
              <a:t> pełna wersja</a:t>
            </a:r>
            <a:endParaRPr lang="pl-PL" sz="2000" dirty="0"/>
          </a:p>
          <a:p>
            <a:endParaRPr lang="pl-PL" sz="2000" dirty="0"/>
          </a:p>
        </p:txBody>
      </p:sp>
      <p:sp>
        <p:nvSpPr>
          <p:cNvPr id="12" name="Symbol zastępczy tekstu 7">
            <a:extLst>
              <a:ext uri="{FF2B5EF4-FFF2-40B4-BE49-F238E27FC236}">
                <a16:creationId xmlns:a16="http://schemas.microsoft.com/office/drawing/2014/main" id="{1B277055-03E6-C915-8480-29239C2D569A}"/>
              </a:ext>
            </a:extLst>
          </p:cNvPr>
          <p:cNvSpPr txBox="1">
            <a:spLocks/>
          </p:cNvSpPr>
          <p:nvPr/>
        </p:nvSpPr>
        <p:spPr>
          <a:xfrm>
            <a:off x="7305346" y="1638693"/>
            <a:ext cx="3703320" cy="736282"/>
          </a:xfrm>
          <a:prstGeom prst="rect">
            <a:avLst/>
          </a:prstGeom>
        </p:spPr>
        <p:txBody>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l-PL" sz="2800" b="1" dirty="0"/>
              <a:t>Express</a:t>
            </a:r>
          </a:p>
          <a:p>
            <a:pPr algn="ctr"/>
            <a:endParaRPr lang="pl-PL" sz="2800" dirty="0"/>
          </a:p>
        </p:txBody>
      </p:sp>
      <p:sp>
        <p:nvSpPr>
          <p:cNvPr id="13" name="Symbol zastępczy zawartości 8">
            <a:extLst>
              <a:ext uri="{FF2B5EF4-FFF2-40B4-BE49-F238E27FC236}">
                <a16:creationId xmlns:a16="http://schemas.microsoft.com/office/drawing/2014/main" id="{B1184A77-D705-6B58-9197-E13731153F72}"/>
              </a:ext>
            </a:extLst>
          </p:cNvPr>
          <p:cNvSpPr txBox="1">
            <a:spLocks/>
          </p:cNvSpPr>
          <p:nvPr/>
        </p:nvSpPr>
        <p:spPr>
          <a:xfrm>
            <a:off x="6790945" y="2464021"/>
            <a:ext cx="4732122" cy="1854778"/>
          </a:xfrm>
          <a:prstGeom prst="rect">
            <a:avLst/>
          </a:prstGeom>
        </p:spPr>
        <p:txBody>
          <a:bodyPr>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l-PL" sz="2000" dirty="0"/>
              <a:t>SQL Server 2025 Express to bezpłatna edycja programu SQL Server, idealna do </a:t>
            </a:r>
            <a:r>
              <a:rPr lang="pl-PL" sz="2000" dirty="0" err="1"/>
              <a:t>developmentu</a:t>
            </a:r>
            <a:r>
              <a:rPr lang="pl-PL" sz="2000" dirty="0"/>
              <a:t> aplikacji desktopowych, aplikacji internetowych oraz małych aplikacji serwerowych.</a:t>
            </a:r>
          </a:p>
          <a:p>
            <a:r>
              <a:rPr lang="pl-PL" sz="2000" dirty="0">
                <a:sym typeface="Wingdings" panose="05000000000000000000" pitchFamily="2" charset="2"/>
              </a:rPr>
              <a:t>okrojona wersja </a:t>
            </a:r>
            <a:endParaRPr lang="pl-PL" sz="2000" dirty="0"/>
          </a:p>
        </p:txBody>
      </p:sp>
      <p:sp>
        <p:nvSpPr>
          <p:cNvPr id="15" name="Symbol zastępczy stopki 14">
            <a:extLst>
              <a:ext uri="{FF2B5EF4-FFF2-40B4-BE49-F238E27FC236}">
                <a16:creationId xmlns:a16="http://schemas.microsoft.com/office/drawing/2014/main" id="{9889BE8A-7E3F-7233-4DB3-164BAC3895C2}"/>
              </a:ext>
            </a:extLst>
          </p:cNvPr>
          <p:cNvSpPr>
            <a:spLocks noGrp="1"/>
          </p:cNvSpPr>
          <p:nvPr>
            <p:ph type="ftr" sz="quarter" idx="11"/>
          </p:nvPr>
        </p:nvSpPr>
        <p:spPr>
          <a:xfrm>
            <a:off x="0" y="6519672"/>
            <a:ext cx="2532118" cy="338328"/>
          </a:xfrm>
        </p:spPr>
        <p:txBody>
          <a:bodyPr/>
          <a:lstStyle/>
          <a:p>
            <a:r>
              <a:rPr lang="pl-PL" dirty="0"/>
              <a:t>ZSE - SYSTEMY BAZ DANYCH</a:t>
            </a:r>
          </a:p>
        </p:txBody>
      </p:sp>
      <p:cxnSp>
        <p:nvCxnSpPr>
          <p:cNvPr id="17" name="Łącznik prosty 16">
            <a:extLst>
              <a:ext uri="{FF2B5EF4-FFF2-40B4-BE49-F238E27FC236}">
                <a16:creationId xmlns:a16="http://schemas.microsoft.com/office/drawing/2014/main" id="{FFF90437-3C17-7DFF-E5A8-3954ED86F8C6}"/>
              </a:ext>
            </a:extLst>
          </p:cNvPr>
          <p:cNvCxnSpPr/>
          <p:nvPr/>
        </p:nvCxnSpPr>
        <p:spPr>
          <a:xfrm>
            <a:off x="6096000" y="1348740"/>
            <a:ext cx="0" cy="445312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360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descr="The image shows a file explorer window with a list of SQL files, folders, and their associated metadata, including file types and modification dates.&#10;&#10;Zawartość wygenerowana przez AI może być niepoprawna.">
            <a:extLst>
              <a:ext uri="{FF2B5EF4-FFF2-40B4-BE49-F238E27FC236}">
                <a16:creationId xmlns:a16="http://schemas.microsoft.com/office/drawing/2014/main" id="{8B85D23D-3680-23B1-17EF-06EF638049BF}"/>
              </a:ext>
            </a:extLst>
          </p:cNvPr>
          <p:cNvPicPr>
            <a:picLocks noChangeAspect="1"/>
          </p:cNvPicPr>
          <p:nvPr/>
        </p:nvPicPr>
        <p:blipFill>
          <a:blip r:embed="rId2"/>
          <a:stretch>
            <a:fillRect/>
          </a:stretch>
        </p:blipFill>
        <p:spPr>
          <a:xfrm>
            <a:off x="1692080" y="2480748"/>
            <a:ext cx="8807835" cy="3655251"/>
          </a:xfrm>
          <a:prstGeom prst="rect">
            <a:avLst/>
          </a:prstGeom>
          <a:noFill/>
        </p:spPr>
      </p:pic>
      <p:sp>
        <p:nvSpPr>
          <p:cNvPr id="6" name="pole tekstowe 5">
            <a:extLst>
              <a:ext uri="{FF2B5EF4-FFF2-40B4-BE49-F238E27FC236}">
                <a16:creationId xmlns:a16="http://schemas.microsoft.com/office/drawing/2014/main" id="{5CE80011-679F-ED59-22D9-C3B9D3BF95C2}"/>
              </a:ext>
            </a:extLst>
          </p:cNvPr>
          <p:cNvSpPr txBox="1"/>
          <p:nvPr/>
        </p:nvSpPr>
        <p:spPr>
          <a:xfrm>
            <a:off x="2073889" y="1164989"/>
            <a:ext cx="8044215" cy="1323439"/>
          </a:xfrm>
          <a:prstGeom prst="rect">
            <a:avLst/>
          </a:prstGeom>
          <a:noFill/>
        </p:spPr>
        <p:txBody>
          <a:bodyPr wrap="square" rtlCol="0">
            <a:spAutoFit/>
          </a:bodyPr>
          <a:lstStyle/>
          <a:p>
            <a:pPr algn="ctr"/>
            <a:r>
              <a:rPr lang="pl-PL" sz="2000" b="1" dirty="0"/>
              <a:t>W szkole instalujemy wszystko domyślnie na dysku C. Poprawnie instalując jako serwer baz danych na różnych dyskach w odpowiednich katalogach. U mnie struktura jak na obrazku.</a:t>
            </a:r>
          </a:p>
        </p:txBody>
      </p:sp>
      <mc:AlternateContent xmlns:mc="http://schemas.openxmlformats.org/markup-compatibility/2006" xmlns:p14="http://schemas.microsoft.com/office/powerpoint/2010/main">
        <mc:Choice Requires="p14">
          <p:contentPart p14:bwMode="auto" r:id="rId3">
            <p14:nvContentPartPr>
              <p14:cNvPr id="8" name="Pismo odręczne 7">
                <a:extLst>
                  <a:ext uri="{FF2B5EF4-FFF2-40B4-BE49-F238E27FC236}">
                    <a16:creationId xmlns:a16="http://schemas.microsoft.com/office/drawing/2014/main" id="{7B633F56-7FEC-0ADF-D848-8FA95979D180}"/>
                  </a:ext>
                </a:extLst>
              </p14:cNvPr>
              <p14:cNvContentPartPr/>
              <p14:nvPr/>
            </p14:nvContentPartPr>
            <p14:xfrm>
              <a:off x="9982916" y="3650314"/>
              <a:ext cx="360" cy="360"/>
            </p14:xfrm>
          </p:contentPart>
        </mc:Choice>
        <mc:Fallback xmlns="">
          <p:pic>
            <p:nvPicPr>
              <p:cNvPr id="8" name="Pismo odręczne 7">
                <a:extLst>
                  <a:ext uri="{FF2B5EF4-FFF2-40B4-BE49-F238E27FC236}">
                    <a16:creationId xmlns:a16="http://schemas.microsoft.com/office/drawing/2014/main" id="{7B633F56-7FEC-0ADF-D848-8FA95979D180}"/>
                  </a:ext>
                </a:extLst>
              </p:cNvPr>
              <p:cNvPicPr/>
              <p:nvPr/>
            </p:nvPicPr>
            <p:blipFill>
              <a:blip r:embed="rId6"/>
              <a:stretch>
                <a:fillRect/>
              </a:stretch>
            </p:blipFill>
            <p:spPr>
              <a:xfrm>
                <a:off x="9974276" y="3641314"/>
                <a:ext cx="18000" cy="18000"/>
              </a:xfrm>
              <a:prstGeom prst="rect">
                <a:avLst/>
              </a:prstGeom>
            </p:spPr>
          </p:pic>
        </mc:Fallback>
      </mc:AlternateContent>
      <p:sp>
        <p:nvSpPr>
          <p:cNvPr id="12" name="Symbol zastępczy stopki 11">
            <a:extLst>
              <a:ext uri="{FF2B5EF4-FFF2-40B4-BE49-F238E27FC236}">
                <a16:creationId xmlns:a16="http://schemas.microsoft.com/office/drawing/2014/main" id="{E1D86B9B-CE30-1AF2-70A1-2A5DBCDD1427}"/>
              </a:ext>
            </a:extLst>
          </p:cNvPr>
          <p:cNvSpPr>
            <a:spLocks noGrp="1"/>
          </p:cNvSpPr>
          <p:nvPr>
            <p:ph type="ftr" sz="quarter" idx="11"/>
          </p:nvPr>
        </p:nvSpPr>
        <p:spPr>
          <a:xfrm>
            <a:off x="0" y="6519672"/>
            <a:ext cx="2726376" cy="338328"/>
          </a:xfrm>
        </p:spPr>
        <p:txBody>
          <a:bodyPr/>
          <a:lstStyle/>
          <a:p>
            <a:r>
              <a:rPr lang="pl-PL" dirty="0"/>
              <a:t>ZSE - SYSTEMY BAZ DANYCH</a:t>
            </a:r>
          </a:p>
        </p:txBody>
      </p:sp>
      <p:sp>
        <p:nvSpPr>
          <p:cNvPr id="13" name="pole tekstowe 12">
            <a:extLst>
              <a:ext uri="{FF2B5EF4-FFF2-40B4-BE49-F238E27FC236}">
                <a16:creationId xmlns:a16="http://schemas.microsoft.com/office/drawing/2014/main" id="{01ADD63D-530D-77A8-2B31-2F3B852F20FD}"/>
              </a:ext>
            </a:extLst>
          </p:cNvPr>
          <p:cNvSpPr txBox="1"/>
          <p:nvPr/>
        </p:nvSpPr>
        <p:spPr>
          <a:xfrm>
            <a:off x="1591416" y="326821"/>
            <a:ext cx="9009160" cy="646331"/>
          </a:xfrm>
          <a:prstGeom prst="rect">
            <a:avLst/>
          </a:prstGeom>
          <a:noFill/>
        </p:spPr>
        <p:txBody>
          <a:bodyPr wrap="square" rtlCol="0">
            <a:spAutoFit/>
          </a:bodyPr>
          <a:lstStyle/>
          <a:p>
            <a:pPr algn="ctr"/>
            <a:r>
              <a:rPr lang="pl-PL" sz="3600" b="1" spc="-110" dirty="0">
                <a:effectLst>
                  <a:outerShdw blurRad="38100" dist="38100" dir="2700000" algn="tl">
                    <a:srgbClr val="000000">
                      <a:alpha val="43137"/>
                    </a:srgbClr>
                  </a:outerShdw>
                </a:effectLst>
                <a:latin typeface="+mj-lt"/>
                <a:ea typeface="+mj-ea"/>
                <a:cs typeface="+mj-cs"/>
              </a:rPr>
              <a:t>Struktura</a:t>
            </a:r>
            <a:r>
              <a:rPr lang="pl-PL" sz="3600" dirty="0"/>
              <a:t> </a:t>
            </a:r>
            <a:r>
              <a:rPr lang="pl-PL" sz="3600" b="1" spc="-110" dirty="0">
                <a:effectLst>
                  <a:outerShdw blurRad="38100" dist="38100" dir="2700000" algn="tl">
                    <a:srgbClr val="000000">
                      <a:alpha val="43137"/>
                    </a:srgbClr>
                  </a:outerShdw>
                </a:effectLst>
                <a:latin typeface="+mj-lt"/>
                <a:ea typeface="+mj-ea"/>
                <a:cs typeface="+mj-cs"/>
              </a:rPr>
              <a:t>serwera</a:t>
            </a:r>
            <a:r>
              <a:rPr lang="pl-PL" sz="3600" dirty="0"/>
              <a:t> </a:t>
            </a:r>
            <a:r>
              <a:rPr lang="pl-PL" sz="3600" b="1" spc="-110" dirty="0">
                <a:effectLst>
                  <a:outerShdw blurRad="38100" dist="38100" dir="2700000" algn="tl">
                    <a:srgbClr val="000000">
                      <a:alpha val="43137"/>
                    </a:srgbClr>
                  </a:outerShdw>
                </a:effectLst>
                <a:latin typeface="+mj-lt"/>
                <a:ea typeface="+mj-ea"/>
                <a:cs typeface="+mj-cs"/>
              </a:rPr>
              <a:t>baz</a:t>
            </a:r>
            <a:r>
              <a:rPr lang="pl-PL" sz="3600" dirty="0"/>
              <a:t> </a:t>
            </a:r>
            <a:r>
              <a:rPr lang="pl-PL" sz="3600" b="1" spc="-110" dirty="0">
                <a:effectLst>
                  <a:outerShdw blurRad="38100" dist="38100" dir="2700000" algn="tl">
                    <a:srgbClr val="000000">
                      <a:alpha val="43137"/>
                    </a:srgbClr>
                  </a:outerShdw>
                </a:effectLst>
                <a:latin typeface="+mj-lt"/>
                <a:ea typeface="+mj-ea"/>
                <a:cs typeface="+mj-cs"/>
              </a:rPr>
              <a:t>danych</a:t>
            </a:r>
          </a:p>
        </p:txBody>
      </p:sp>
    </p:spTree>
    <p:extLst>
      <p:ext uri="{BB962C8B-B14F-4D97-AF65-F5344CB8AC3E}">
        <p14:creationId xmlns:p14="http://schemas.microsoft.com/office/powerpoint/2010/main" val="1327118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AC72F03-1D6F-3A18-7CC7-92B493F2EF48}"/>
              </a:ext>
            </a:extLst>
          </p:cNvPr>
          <p:cNvSpPr>
            <a:spLocks noGrp="1"/>
          </p:cNvSpPr>
          <p:nvPr>
            <p:ph type="title"/>
          </p:nvPr>
        </p:nvSpPr>
        <p:spPr>
          <a:xfrm>
            <a:off x="0" y="234018"/>
            <a:ext cx="12192000" cy="739330"/>
          </a:xfrm>
        </p:spPr>
        <p:txBody>
          <a:bodyPr>
            <a:normAutofit/>
          </a:bodyPr>
          <a:lstStyle/>
          <a:p>
            <a:pPr algn="ctr"/>
            <a:r>
              <a:rPr lang="pl-PL" sz="3600" b="1" dirty="0">
                <a:effectLst>
                  <a:outerShdw blurRad="38100" dist="38100" dir="2700000" algn="tl">
                    <a:srgbClr val="000000">
                      <a:alpha val="43137"/>
                    </a:srgbClr>
                  </a:outerShdw>
                </a:effectLst>
              </a:rPr>
              <a:t>Pobieranie serwera:</a:t>
            </a:r>
            <a:endParaRPr lang="en-US" sz="3600" b="1" dirty="0">
              <a:effectLst>
                <a:outerShdw blurRad="38100" dist="38100" dir="2700000" algn="tl">
                  <a:srgbClr val="000000">
                    <a:alpha val="43137"/>
                  </a:srgbClr>
                </a:outerShdw>
              </a:effectLst>
            </a:endParaRPr>
          </a:p>
        </p:txBody>
      </p:sp>
      <mc:AlternateContent xmlns:mc="http://schemas.openxmlformats.org/markup-compatibility/2006" xmlns:p14="http://schemas.microsoft.com/office/powerpoint/2010/main">
        <mc:Choice Requires="p14">
          <p:contentPart p14:bwMode="auto" r:id="rId2">
            <p14:nvContentPartPr>
              <p14:cNvPr id="6" name="Pismo odręczne 5">
                <a:extLst>
                  <a:ext uri="{FF2B5EF4-FFF2-40B4-BE49-F238E27FC236}">
                    <a16:creationId xmlns:a16="http://schemas.microsoft.com/office/drawing/2014/main" id="{665D1ECF-A005-F20A-3AB3-D875363B0A15}"/>
                  </a:ext>
                </a:extLst>
              </p14:cNvPr>
              <p14:cNvContentPartPr/>
              <p14:nvPr/>
            </p14:nvContentPartPr>
            <p14:xfrm>
              <a:off x="2732516" y="1442074"/>
              <a:ext cx="360" cy="360"/>
            </p14:xfrm>
          </p:contentPart>
        </mc:Choice>
        <mc:Fallback xmlns="">
          <p:pic>
            <p:nvPicPr>
              <p:cNvPr id="6" name="Pismo odręczne 5">
                <a:extLst>
                  <a:ext uri="{FF2B5EF4-FFF2-40B4-BE49-F238E27FC236}">
                    <a16:creationId xmlns:a16="http://schemas.microsoft.com/office/drawing/2014/main" id="{665D1ECF-A005-F20A-3AB3-D875363B0A15}"/>
                  </a:ext>
                </a:extLst>
              </p:cNvPr>
              <p:cNvPicPr/>
              <p:nvPr/>
            </p:nvPicPr>
            <p:blipFill>
              <a:blip r:embed="rId3"/>
              <a:stretch>
                <a:fillRect/>
              </a:stretch>
            </p:blipFill>
            <p:spPr>
              <a:xfrm>
                <a:off x="2714516" y="1424074"/>
                <a:ext cx="36000" cy="36000"/>
              </a:xfrm>
              <a:prstGeom prst="rect">
                <a:avLst/>
              </a:prstGeom>
            </p:spPr>
          </p:pic>
        </mc:Fallback>
      </mc:AlternateContent>
      <p:grpSp>
        <p:nvGrpSpPr>
          <p:cNvPr id="20" name="Grupa 19">
            <a:extLst>
              <a:ext uri="{FF2B5EF4-FFF2-40B4-BE49-F238E27FC236}">
                <a16:creationId xmlns:a16="http://schemas.microsoft.com/office/drawing/2014/main" id="{0F725021-DF73-66DD-F8D3-3CCCFC754FAE}"/>
              </a:ext>
            </a:extLst>
          </p:cNvPr>
          <p:cNvGrpSpPr/>
          <p:nvPr/>
        </p:nvGrpSpPr>
        <p:grpSpPr>
          <a:xfrm>
            <a:off x="1288325" y="2363791"/>
            <a:ext cx="9615350" cy="2908641"/>
            <a:chOff x="1793917" y="2127621"/>
            <a:chExt cx="8604166" cy="2602758"/>
          </a:xfrm>
        </p:grpSpPr>
        <p:pic>
          <p:nvPicPr>
            <p:cNvPr id="5" name="Obraz 4" descr="The image shows a Google search result for Microsoft SQL Server 2025 Express download, highlighting it as a free edition suitable for developing desktop, web, and small server applications.&#10;&#10;Zawartość wygenerowana przez AI może być niepoprawna.">
              <a:extLst>
                <a:ext uri="{FF2B5EF4-FFF2-40B4-BE49-F238E27FC236}">
                  <a16:creationId xmlns:a16="http://schemas.microsoft.com/office/drawing/2014/main" id="{09013C1B-46DA-A98D-91A7-94B85F6A58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3917" y="2127621"/>
              <a:ext cx="8604166" cy="2602758"/>
            </a:xfrm>
            <a:prstGeom prst="rect">
              <a:avLst/>
            </a:prstGeom>
            <a:noFill/>
          </p:spPr>
        </p:pic>
        <p:sp>
          <p:nvSpPr>
            <p:cNvPr id="7" name="Prostokąt: zaokrąglone rogi 6">
              <a:extLst>
                <a:ext uri="{FF2B5EF4-FFF2-40B4-BE49-F238E27FC236}">
                  <a16:creationId xmlns:a16="http://schemas.microsoft.com/office/drawing/2014/main" id="{36DA0919-A39D-B262-464C-1BE4F931FF82}"/>
                </a:ext>
              </a:extLst>
            </p:cNvPr>
            <p:cNvSpPr/>
            <p:nvPr/>
          </p:nvSpPr>
          <p:spPr>
            <a:xfrm>
              <a:off x="3930242" y="2223084"/>
              <a:ext cx="2361501" cy="645952"/>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Prostokąt: zaokrąglone rogi 14">
              <a:extLst>
                <a:ext uri="{FF2B5EF4-FFF2-40B4-BE49-F238E27FC236}">
                  <a16:creationId xmlns:a16="http://schemas.microsoft.com/office/drawing/2014/main" id="{28277862-CBEC-D8AD-8A38-E21E6A2B4EA5}"/>
                </a:ext>
              </a:extLst>
            </p:cNvPr>
            <p:cNvSpPr/>
            <p:nvPr/>
          </p:nvSpPr>
          <p:spPr>
            <a:xfrm>
              <a:off x="2186730" y="3154455"/>
              <a:ext cx="7125050" cy="1484657"/>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17" name="Symbol zastępczy stopki 16">
            <a:extLst>
              <a:ext uri="{FF2B5EF4-FFF2-40B4-BE49-F238E27FC236}">
                <a16:creationId xmlns:a16="http://schemas.microsoft.com/office/drawing/2014/main" id="{27805E93-BF2F-C422-BD2A-BAD8C0CB9C9C}"/>
              </a:ext>
            </a:extLst>
          </p:cNvPr>
          <p:cNvSpPr>
            <a:spLocks noGrp="1"/>
          </p:cNvSpPr>
          <p:nvPr>
            <p:ph type="ftr" sz="quarter" idx="11"/>
          </p:nvPr>
        </p:nvSpPr>
        <p:spPr>
          <a:xfrm>
            <a:off x="6140" y="6519672"/>
            <a:ext cx="2726376" cy="338328"/>
          </a:xfrm>
        </p:spPr>
        <p:txBody>
          <a:bodyPr/>
          <a:lstStyle/>
          <a:p>
            <a:r>
              <a:rPr lang="pl-PL" dirty="0"/>
              <a:t>ZSE - SYSTEMY BAZ DANYCH</a:t>
            </a:r>
          </a:p>
        </p:txBody>
      </p:sp>
      <p:sp>
        <p:nvSpPr>
          <p:cNvPr id="19" name="pole tekstowe 18">
            <a:extLst>
              <a:ext uri="{FF2B5EF4-FFF2-40B4-BE49-F238E27FC236}">
                <a16:creationId xmlns:a16="http://schemas.microsoft.com/office/drawing/2014/main" id="{1CB03110-5B9A-A02D-B7E6-A58730ED252A}"/>
              </a:ext>
            </a:extLst>
          </p:cNvPr>
          <p:cNvSpPr txBox="1"/>
          <p:nvPr/>
        </p:nvSpPr>
        <p:spPr>
          <a:xfrm>
            <a:off x="3678555" y="1234814"/>
            <a:ext cx="4834890" cy="646331"/>
          </a:xfrm>
          <a:prstGeom prst="rect">
            <a:avLst/>
          </a:prstGeom>
          <a:noFill/>
        </p:spPr>
        <p:txBody>
          <a:bodyPr wrap="square">
            <a:spAutoFit/>
          </a:bodyPr>
          <a:lstStyle/>
          <a:p>
            <a:pPr algn="ctr"/>
            <a:r>
              <a:rPr lang="pl-PL" b="1" dirty="0"/>
              <a:t>Wyszukujemy w Google stronę, z której pobierzemy SQL Server 2025.</a:t>
            </a:r>
          </a:p>
        </p:txBody>
      </p:sp>
    </p:spTree>
    <p:extLst>
      <p:ext uri="{BB962C8B-B14F-4D97-AF65-F5344CB8AC3E}">
        <p14:creationId xmlns:p14="http://schemas.microsoft.com/office/powerpoint/2010/main" val="3802050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F6F8F-D9FF-CC3E-BBF7-807EF6AAA029}"/>
            </a:ext>
          </a:extLst>
        </p:cNvPr>
        <p:cNvGrpSpPr/>
        <p:nvPr/>
      </p:nvGrpSpPr>
      <p:grpSpPr>
        <a:xfrm>
          <a:off x="0" y="0"/>
          <a:ext cx="0" cy="0"/>
          <a:chOff x="0" y="0"/>
          <a:chExt cx="0" cy="0"/>
        </a:xfrm>
      </p:grpSpPr>
      <p:grpSp>
        <p:nvGrpSpPr>
          <p:cNvPr id="13" name="Grupa 12">
            <a:extLst>
              <a:ext uri="{FF2B5EF4-FFF2-40B4-BE49-F238E27FC236}">
                <a16:creationId xmlns:a16="http://schemas.microsoft.com/office/drawing/2014/main" id="{DCA327FA-D715-9308-9B84-F6B5BE364FCA}"/>
              </a:ext>
            </a:extLst>
          </p:cNvPr>
          <p:cNvGrpSpPr/>
          <p:nvPr/>
        </p:nvGrpSpPr>
        <p:grpSpPr>
          <a:xfrm>
            <a:off x="1436914" y="1094828"/>
            <a:ext cx="9318172" cy="5238777"/>
            <a:chOff x="1436914" y="1220592"/>
            <a:chExt cx="9318172" cy="5238777"/>
          </a:xfrm>
        </p:grpSpPr>
        <p:pic>
          <p:nvPicPr>
            <p:cNvPr id="3" name="Obraz 2" descr="The image is a webpage offering downloads for various versions and editions of SQL Server, including on-premises and cloud options, with links to download, learn more, and enterprise developer editions.&#10;&#10;Zawartość wygenerowana przez AI może być niepoprawna.">
              <a:extLst>
                <a:ext uri="{FF2B5EF4-FFF2-40B4-BE49-F238E27FC236}">
                  <a16:creationId xmlns:a16="http://schemas.microsoft.com/office/drawing/2014/main" id="{2B7BEE60-C085-F690-7B93-B7ACF9E045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6914" y="1220592"/>
              <a:ext cx="9318172" cy="5171582"/>
            </a:xfrm>
            <a:prstGeom prst="rect">
              <a:avLst/>
            </a:prstGeom>
            <a:noFill/>
          </p:spPr>
        </p:pic>
        <p:sp>
          <p:nvSpPr>
            <p:cNvPr id="6" name="Prostokąt: zaokrąglone rogi 5">
              <a:extLst>
                <a:ext uri="{FF2B5EF4-FFF2-40B4-BE49-F238E27FC236}">
                  <a16:creationId xmlns:a16="http://schemas.microsoft.com/office/drawing/2014/main" id="{209A15C8-A6F7-3C85-0AC0-58AD93DCE21D}"/>
                </a:ext>
              </a:extLst>
            </p:cNvPr>
            <p:cNvSpPr/>
            <p:nvPr/>
          </p:nvSpPr>
          <p:spPr>
            <a:xfrm>
              <a:off x="5928219" y="4202885"/>
              <a:ext cx="2225879" cy="2256484"/>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Prostokąt: zaokrąglone rogi 9">
              <a:extLst>
                <a:ext uri="{FF2B5EF4-FFF2-40B4-BE49-F238E27FC236}">
                  <a16:creationId xmlns:a16="http://schemas.microsoft.com/office/drawing/2014/main" id="{F8AC8BC8-5549-EABF-B5DD-D7444E143755}"/>
                </a:ext>
              </a:extLst>
            </p:cNvPr>
            <p:cNvSpPr/>
            <p:nvPr/>
          </p:nvSpPr>
          <p:spPr>
            <a:xfrm>
              <a:off x="6096000" y="5964571"/>
              <a:ext cx="1831596" cy="301893"/>
            </a:xfrm>
            <a:prstGeom prst="roundRect">
              <a:avLst>
                <a:gd name="adj" fmla="val 50000"/>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12" name="Symbol zastępczy stopki 11">
            <a:extLst>
              <a:ext uri="{FF2B5EF4-FFF2-40B4-BE49-F238E27FC236}">
                <a16:creationId xmlns:a16="http://schemas.microsoft.com/office/drawing/2014/main" id="{94859C45-BDD2-6AC6-BB81-DC148B09AF48}"/>
              </a:ext>
            </a:extLst>
          </p:cNvPr>
          <p:cNvSpPr>
            <a:spLocks noGrp="1"/>
          </p:cNvSpPr>
          <p:nvPr>
            <p:ph type="ftr" sz="quarter" idx="11"/>
          </p:nvPr>
        </p:nvSpPr>
        <p:spPr>
          <a:xfrm>
            <a:off x="0" y="6519672"/>
            <a:ext cx="2726376" cy="338328"/>
          </a:xfrm>
        </p:spPr>
        <p:txBody>
          <a:bodyPr/>
          <a:lstStyle/>
          <a:p>
            <a:r>
              <a:rPr lang="pl-PL"/>
              <a:t>ZSE - SYSTEMY BAZ DANYCH</a:t>
            </a:r>
          </a:p>
        </p:txBody>
      </p:sp>
      <p:sp>
        <p:nvSpPr>
          <p:cNvPr id="17" name="pole tekstowe 16">
            <a:extLst>
              <a:ext uri="{FF2B5EF4-FFF2-40B4-BE49-F238E27FC236}">
                <a16:creationId xmlns:a16="http://schemas.microsoft.com/office/drawing/2014/main" id="{B03D7DFA-53D8-5853-6E4C-298AB07B0431}"/>
              </a:ext>
            </a:extLst>
          </p:cNvPr>
          <p:cNvSpPr txBox="1"/>
          <p:nvPr/>
        </p:nvSpPr>
        <p:spPr>
          <a:xfrm>
            <a:off x="3044190" y="275262"/>
            <a:ext cx="6103620" cy="646331"/>
          </a:xfrm>
          <a:prstGeom prst="rect">
            <a:avLst/>
          </a:prstGeom>
          <a:noFill/>
        </p:spPr>
        <p:txBody>
          <a:bodyPr wrap="square">
            <a:spAutoFit/>
          </a:bodyPr>
          <a:lstStyle/>
          <a:p>
            <a:pPr algn="ctr"/>
            <a:r>
              <a:rPr lang="pl-PL" b="1" dirty="0"/>
              <a:t>Na stronie Microsoft wybieramy pobranie SQL Server 2025 Enterprise Developer.</a:t>
            </a:r>
          </a:p>
        </p:txBody>
      </p:sp>
    </p:spTree>
    <p:extLst>
      <p:ext uri="{BB962C8B-B14F-4D97-AF65-F5344CB8AC3E}">
        <p14:creationId xmlns:p14="http://schemas.microsoft.com/office/powerpoint/2010/main" val="3817433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7F163-EE16-3A41-0C89-8F5FE945A154}"/>
            </a:ext>
          </a:extLst>
        </p:cNvPr>
        <p:cNvGrpSpPr/>
        <p:nvPr/>
      </p:nvGrpSpPr>
      <p:grpSpPr>
        <a:xfrm>
          <a:off x="0" y="0"/>
          <a:ext cx="0" cy="0"/>
          <a:chOff x="0" y="0"/>
          <a:chExt cx="0" cy="0"/>
        </a:xfrm>
      </p:grpSpPr>
      <p:pic>
        <p:nvPicPr>
          <p:cNvPr id="3" name="Obraz 2" descr="The image is a user interface for selecting and installing the SQL Server 2025 Enterprise Developer Edition, with options for Basic or Custom installation types, and a note about data collection for product improvement.&#10;&#10;Zawartość wygenerowana przez AI może być niepoprawna.">
            <a:extLst>
              <a:ext uri="{FF2B5EF4-FFF2-40B4-BE49-F238E27FC236}">
                <a16:creationId xmlns:a16="http://schemas.microsoft.com/office/drawing/2014/main" id="{C1D13203-1EA1-96F1-EDBE-73DD042650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239" y="991770"/>
            <a:ext cx="6337456" cy="5022430"/>
          </a:xfrm>
          <a:prstGeom prst="rect">
            <a:avLst/>
          </a:prstGeom>
          <a:noFill/>
        </p:spPr>
      </p:pic>
      <p:sp>
        <p:nvSpPr>
          <p:cNvPr id="5" name="Prostokąt: zaokrąglone rogi 4">
            <a:extLst>
              <a:ext uri="{FF2B5EF4-FFF2-40B4-BE49-F238E27FC236}">
                <a16:creationId xmlns:a16="http://schemas.microsoft.com/office/drawing/2014/main" id="{3A13F46D-9DCF-6DD9-F884-A2B4A5306FBA}"/>
              </a:ext>
            </a:extLst>
          </p:cNvPr>
          <p:cNvSpPr/>
          <p:nvPr/>
        </p:nvSpPr>
        <p:spPr>
          <a:xfrm>
            <a:off x="5045979" y="2304876"/>
            <a:ext cx="1975608" cy="2248248"/>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Symbol zastępczy stopki 6">
            <a:extLst>
              <a:ext uri="{FF2B5EF4-FFF2-40B4-BE49-F238E27FC236}">
                <a16:creationId xmlns:a16="http://schemas.microsoft.com/office/drawing/2014/main" id="{52EE5832-23F3-36AA-7052-654F863D8DF9}"/>
              </a:ext>
            </a:extLst>
          </p:cNvPr>
          <p:cNvSpPr>
            <a:spLocks noGrp="1"/>
          </p:cNvSpPr>
          <p:nvPr>
            <p:ph type="ftr" sz="quarter" idx="11"/>
          </p:nvPr>
        </p:nvSpPr>
        <p:spPr>
          <a:xfrm>
            <a:off x="0" y="6519672"/>
            <a:ext cx="2726376" cy="338328"/>
          </a:xfrm>
        </p:spPr>
        <p:txBody>
          <a:bodyPr/>
          <a:lstStyle/>
          <a:p>
            <a:r>
              <a:rPr lang="pl-PL" dirty="0"/>
              <a:t>ZSE - SYSTEMY BAZ DANYCH</a:t>
            </a:r>
          </a:p>
        </p:txBody>
      </p:sp>
      <p:sp>
        <p:nvSpPr>
          <p:cNvPr id="10" name="pole tekstowe 9">
            <a:extLst>
              <a:ext uri="{FF2B5EF4-FFF2-40B4-BE49-F238E27FC236}">
                <a16:creationId xmlns:a16="http://schemas.microsoft.com/office/drawing/2014/main" id="{6E6EA9CB-7E48-B00A-0B27-03848E562FA3}"/>
              </a:ext>
            </a:extLst>
          </p:cNvPr>
          <p:cNvSpPr txBox="1"/>
          <p:nvPr/>
        </p:nvSpPr>
        <p:spPr>
          <a:xfrm>
            <a:off x="7785470" y="991771"/>
            <a:ext cx="3735969" cy="2246769"/>
          </a:xfrm>
          <a:prstGeom prst="rect">
            <a:avLst/>
          </a:prstGeom>
          <a:noFill/>
        </p:spPr>
        <p:txBody>
          <a:bodyPr wrap="square">
            <a:spAutoFit/>
          </a:bodyPr>
          <a:lstStyle/>
          <a:p>
            <a:pPr algn="ctr"/>
            <a:r>
              <a:rPr lang="pl-PL" sz="2000" b="1" dirty="0"/>
              <a:t>Wybieramy opcje pobrania  nośnika instalacyjnego (</a:t>
            </a:r>
            <a:r>
              <a:rPr lang="pl-PL" sz="2000" b="1" dirty="0" err="1"/>
              <a:t>Download</a:t>
            </a:r>
            <a:r>
              <a:rPr lang="pl-PL" sz="2000" b="1" dirty="0"/>
              <a:t> Media) umożliwiającą instalację oprogramowania w trybie offline lub na wielu maszynach.</a:t>
            </a:r>
          </a:p>
        </p:txBody>
      </p:sp>
    </p:spTree>
    <p:extLst>
      <p:ext uri="{BB962C8B-B14F-4D97-AF65-F5344CB8AC3E}">
        <p14:creationId xmlns:p14="http://schemas.microsoft.com/office/powerpoint/2010/main" val="3051794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B249C-CD0F-FF96-9302-67732B544C45}"/>
            </a:ext>
          </a:extLst>
        </p:cNvPr>
        <p:cNvGrpSpPr/>
        <p:nvPr/>
      </p:nvGrpSpPr>
      <p:grpSpPr>
        <a:xfrm>
          <a:off x="0" y="0"/>
          <a:ext cx="0" cy="0"/>
          <a:chOff x="0" y="0"/>
          <a:chExt cx="0" cy="0"/>
        </a:xfrm>
      </p:grpSpPr>
      <p:pic>
        <p:nvPicPr>
          <p:cNvPr id="3" name="Obraz 2" descr="The image displays the SQL Server 2025 Enterprise Developer Edition installation page, offering download options for an ISO (1207 MB) or CAB (1290 MB) package, and a prompt to select a download location.&#10;&#10;Zawartość wygenerowana przez AI może być niepoprawna.">
            <a:extLst>
              <a:ext uri="{FF2B5EF4-FFF2-40B4-BE49-F238E27FC236}">
                <a16:creationId xmlns:a16="http://schemas.microsoft.com/office/drawing/2014/main" id="{D674D715-D76B-9AF1-A942-1A2D3B8F3A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078" y="1075373"/>
            <a:ext cx="5958549" cy="4707253"/>
          </a:xfrm>
          <a:prstGeom prst="rect">
            <a:avLst/>
          </a:prstGeom>
          <a:noFill/>
        </p:spPr>
      </p:pic>
      <p:sp>
        <p:nvSpPr>
          <p:cNvPr id="5" name="Prostokąt: zaokrąglone rogi 4">
            <a:extLst>
              <a:ext uri="{FF2B5EF4-FFF2-40B4-BE49-F238E27FC236}">
                <a16:creationId xmlns:a16="http://schemas.microsoft.com/office/drawing/2014/main" id="{8C87553B-78AC-1A83-FEFF-4443B484BC8C}"/>
              </a:ext>
            </a:extLst>
          </p:cNvPr>
          <p:cNvSpPr/>
          <p:nvPr/>
        </p:nvSpPr>
        <p:spPr>
          <a:xfrm>
            <a:off x="1094763" y="2860647"/>
            <a:ext cx="2663505" cy="568353"/>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rostokąt: zaokrąglone rogi 6">
            <a:extLst>
              <a:ext uri="{FF2B5EF4-FFF2-40B4-BE49-F238E27FC236}">
                <a16:creationId xmlns:a16="http://schemas.microsoft.com/office/drawing/2014/main" id="{3CCA59B6-B8FC-BC5D-8009-BBE2A647CA65}"/>
              </a:ext>
            </a:extLst>
          </p:cNvPr>
          <p:cNvSpPr/>
          <p:nvPr/>
        </p:nvSpPr>
        <p:spPr>
          <a:xfrm>
            <a:off x="5515062" y="5119897"/>
            <a:ext cx="1161876" cy="517505"/>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Symbol zastępczy stopki 9">
            <a:extLst>
              <a:ext uri="{FF2B5EF4-FFF2-40B4-BE49-F238E27FC236}">
                <a16:creationId xmlns:a16="http://schemas.microsoft.com/office/drawing/2014/main" id="{0607A83B-0BB7-42AB-51A4-52B77971F79B}"/>
              </a:ext>
            </a:extLst>
          </p:cNvPr>
          <p:cNvSpPr>
            <a:spLocks noGrp="1"/>
          </p:cNvSpPr>
          <p:nvPr>
            <p:ph type="ftr" sz="quarter" idx="11"/>
          </p:nvPr>
        </p:nvSpPr>
        <p:spPr>
          <a:xfrm>
            <a:off x="0" y="6519672"/>
            <a:ext cx="2532118" cy="338328"/>
          </a:xfrm>
        </p:spPr>
        <p:txBody>
          <a:bodyPr/>
          <a:lstStyle/>
          <a:p>
            <a:r>
              <a:rPr lang="pl-PL" dirty="0"/>
              <a:t>ZSE - SYSTEMY BAZ DANYCH</a:t>
            </a:r>
          </a:p>
        </p:txBody>
      </p:sp>
      <p:sp>
        <p:nvSpPr>
          <p:cNvPr id="12" name="pole tekstowe 11">
            <a:extLst>
              <a:ext uri="{FF2B5EF4-FFF2-40B4-BE49-F238E27FC236}">
                <a16:creationId xmlns:a16="http://schemas.microsoft.com/office/drawing/2014/main" id="{C0CDA190-D0E7-C61D-9B79-144C4FDE5091}"/>
              </a:ext>
            </a:extLst>
          </p:cNvPr>
          <p:cNvSpPr txBox="1"/>
          <p:nvPr/>
        </p:nvSpPr>
        <p:spPr>
          <a:xfrm>
            <a:off x="7599397" y="1075373"/>
            <a:ext cx="3947922" cy="1323439"/>
          </a:xfrm>
          <a:prstGeom prst="rect">
            <a:avLst/>
          </a:prstGeom>
          <a:noFill/>
        </p:spPr>
        <p:txBody>
          <a:bodyPr wrap="square">
            <a:spAutoFit/>
          </a:bodyPr>
          <a:lstStyle/>
          <a:p>
            <a:pPr algn="ctr"/>
            <a:r>
              <a:rPr lang="pl-PL" sz="2000" b="1" dirty="0"/>
              <a:t>Wskazujemy język, format ISO i folder, w którym zapiszemy pliki instalacyjne, a następnie klikamy </a:t>
            </a:r>
            <a:r>
              <a:rPr lang="pl-PL" sz="2000" b="1" dirty="0" err="1"/>
              <a:t>Download</a:t>
            </a:r>
            <a:r>
              <a:rPr lang="pl-PL" sz="2000" b="1" dirty="0"/>
              <a:t>.</a:t>
            </a:r>
          </a:p>
        </p:txBody>
      </p:sp>
    </p:spTree>
    <p:extLst>
      <p:ext uri="{BB962C8B-B14F-4D97-AF65-F5344CB8AC3E}">
        <p14:creationId xmlns:p14="http://schemas.microsoft.com/office/powerpoint/2010/main" val="1969489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BE3CD-1E01-1034-B1B5-581F04267C11}"/>
            </a:ext>
          </a:extLst>
        </p:cNvPr>
        <p:cNvGrpSpPr/>
        <p:nvPr/>
      </p:nvGrpSpPr>
      <p:grpSpPr>
        <a:xfrm>
          <a:off x="0" y="0"/>
          <a:ext cx="0" cy="0"/>
          <a:chOff x="0" y="0"/>
          <a:chExt cx="0" cy="0"/>
        </a:xfrm>
      </p:grpSpPr>
      <p:pic>
        <p:nvPicPr>
          <p:cNvPr id="3" name="Obraz 2" descr="The image depicts a download page for the SQL Server Enterprise Developer Edition 2025, indicating a successful download and providing options to open the downloaded folder.&#10;&#10;Zawartość wygenerowana przez AI może być niepoprawna.">
            <a:extLst>
              <a:ext uri="{FF2B5EF4-FFF2-40B4-BE49-F238E27FC236}">
                <a16:creationId xmlns:a16="http://schemas.microsoft.com/office/drawing/2014/main" id="{5B84F634-8F89-29C5-2EFE-558072148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798" y="1241758"/>
            <a:ext cx="5519856" cy="4374484"/>
          </a:xfrm>
          <a:prstGeom prst="rect">
            <a:avLst/>
          </a:prstGeom>
          <a:noFill/>
        </p:spPr>
      </p:pic>
      <p:pic>
        <p:nvPicPr>
          <p:cNvPr id="5" name="Obraz 4" descr="The image shows a Windows installation screen for SQL Server 2025, with a selected ISO file and a local disk, indicating the installation process is underway.&#10;&#10;Zawartość wygenerowana przez AI może być niepoprawna.">
            <a:extLst>
              <a:ext uri="{FF2B5EF4-FFF2-40B4-BE49-F238E27FC236}">
                <a16:creationId xmlns:a16="http://schemas.microsoft.com/office/drawing/2014/main" id="{1D890BB6-5033-6048-9BE9-46B56E1596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5347" y="1143063"/>
            <a:ext cx="5062961" cy="2041439"/>
          </a:xfrm>
          <a:prstGeom prst="rect">
            <a:avLst/>
          </a:prstGeom>
        </p:spPr>
      </p:pic>
      <p:pic>
        <p:nvPicPr>
          <p:cNvPr id="7" name="Obraz 6" descr="The image displays a list of files and folders, including system components and Microsoft Edge extensions, all stored on a CD or DVD drive.&#10;&#10;Zawartość wygenerowana przez AI może być niepoprawna.">
            <a:extLst>
              <a:ext uri="{FF2B5EF4-FFF2-40B4-BE49-F238E27FC236}">
                <a16:creationId xmlns:a16="http://schemas.microsoft.com/office/drawing/2014/main" id="{0EB5D3D9-8801-BFD2-FBCE-32B429F9EE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4677" y="3330305"/>
            <a:ext cx="6122156" cy="3241694"/>
          </a:xfrm>
          <a:prstGeom prst="rect">
            <a:avLst/>
          </a:prstGeom>
        </p:spPr>
      </p:pic>
      <p:sp>
        <p:nvSpPr>
          <p:cNvPr id="8" name="Title 1">
            <a:extLst>
              <a:ext uri="{FF2B5EF4-FFF2-40B4-BE49-F238E27FC236}">
                <a16:creationId xmlns:a16="http://schemas.microsoft.com/office/drawing/2014/main" id="{4BC53FE5-36F6-7F5D-35C2-4728B0442119}"/>
              </a:ext>
            </a:extLst>
          </p:cNvPr>
          <p:cNvSpPr>
            <a:spLocks noGrp="1"/>
          </p:cNvSpPr>
          <p:nvPr>
            <p:ph type="title"/>
          </p:nvPr>
        </p:nvSpPr>
        <p:spPr>
          <a:xfrm>
            <a:off x="0" y="398236"/>
            <a:ext cx="12192000" cy="598178"/>
          </a:xfrm>
        </p:spPr>
        <p:txBody>
          <a:bodyPr>
            <a:normAutofit/>
          </a:bodyPr>
          <a:lstStyle/>
          <a:p>
            <a:pPr algn="ctr"/>
            <a:r>
              <a:rPr lang="pl-PL" sz="3600" b="1" dirty="0">
                <a:effectLst>
                  <a:outerShdw blurRad="38100" dist="38100" dir="2700000" algn="tl">
                    <a:srgbClr val="000000">
                      <a:alpha val="43137"/>
                    </a:srgbClr>
                  </a:outerShdw>
                </a:effectLst>
              </a:rPr>
              <a:t>Uruchamianie pliku instalacyjnego:</a:t>
            </a:r>
            <a:endParaRPr lang="en-US" sz="3600" b="1" dirty="0">
              <a:effectLst>
                <a:outerShdw blurRad="38100" dist="38100" dir="2700000" algn="tl">
                  <a:srgbClr val="000000">
                    <a:alpha val="43137"/>
                  </a:srgbClr>
                </a:outerShdw>
              </a:effectLst>
            </a:endParaRPr>
          </a:p>
        </p:txBody>
      </p:sp>
      <p:sp>
        <p:nvSpPr>
          <p:cNvPr id="10" name="Prostokąt: zaokrąglone rogi 9">
            <a:extLst>
              <a:ext uri="{FF2B5EF4-FFF2-40B4-BE49-F238E27FC236}">
                <a16:creationId xmlns:a16="http://schemas.microsoft.com/office/drawing/2014/main" id="{C2D53622-E163-55F0-27F5-7EF5D56A06D9}"/>
              </a:ext>
            </a:extLst>
          </p:cNvPr>
          <p:cNvSpPr/>
          <p:nvPr/>
        </p:nvSpPr>
        <p:spPr>
          <a:xfrm>
            <a:off x="2699445" y="5029012"/>
            <a:ext cx="1302104" cy="385894"/>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rostokąt: zaokrąglone rogi 11">
            <a:extLst>
              <a:ext uri="{FF2B5EF4-FFF2-40B4-BE49-F238E27FC236}">
                <a16:creationId xmlns:a16="http://schemas.microsoft.com/office/drawing/2014/main" id="{0C7B5E79-D48B-ACF8-13CD-E5E69D48F4EE}"/>
              </a:ext>
            </a:extLst>
          </p:cNvPr>
          <p:cNvSpPr/>
          <p:nvPr/>
        </p:nvSpPr>
        <p:spPr>
          <a:xfrm>
            <a:off x="7663343" y="2239283"/>
            <a:ext cx="1782661" cy="336137"/>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rostokąt: zaokrąglone rogi 13">
            <a:extLst>
              <a:ext uri="{FF2B5EF4-FFF2-40B4-BE49-F238E27FC236}">
                <a16:creationId xmlns:a16="http://schemas.microsoft.com/office/drawing/2014/main" id="{9AF81EC2-B743-B4D6-D5EC-71FE3814B888}"/>
              </a:ext>
            </a:extLst>
          </p:cNvPr>
          <p:cNvSpPr/>
          <p:nvPr/>
        </p:nvSpPr>
        <p:spPr>
          <a:xfrm>
            <a:off x="7081356" y="5842745"/>
            <a:ext cx="1206967" cy="247661"/>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17" name="Grupa 16">
            <a:extLst>
              <a:ext uri="{FF2B5EF4-FFF2-40B4-BE49-F238E27FC236}">
                <a16:creationId xmlns:a16="http://schemas.microsoft.com/office/drawing/2014/main" id="{A32515EC-A18E-6F05-949C-85D9B69868C5}"/>
              </a:ext>
            </a:extLst>
          </p:cNvPr>
          <p:cNvGrpSpPr/>
          <p:nvPr/>
        </p:nvGrpSpPr>
        <p:grpSpPr>
          <a:xfrm>
            <a:off x="4103036" y="2478874"/>
            <a:ext cx="3088440" cy="2440080"/>
            <a:chOff x="4103036" y="2478874"/>
            <a:chExt cx="3088440" cy="2440080"/>
          </a:xfrm>
        </p:grpSpPr>
        <mc:AlternateContent xmlns:mc="http://schemas.openxmlformats.org/markup-compatibility/2006" xmlns:p14="http://schemas.microsoft.com/office/powerpoint/2010/main">
          <mc:Choice Requires="p14">
            <p:contentPart p14:bwMode="auto" r:id="rId5">
              <p14:nvContentPartPr>
                <p14:cNvPr id="15" name="Pismo odręczne 14">
                  <a:extLst>
                    <a:ext uri="{FF2B5EF4-FFF2-40B4-BE49-F238E27FC236}">
                      <a16:creationId xmlns:a16="http://schemas.microsoft.com/office/drawing/2014/main" id="{55C9B273-41AC-F2BE-2474-A136C7E03CB9}"/>
                    </a:ext>
                  </a:extLst>
                </p14:cNvPr>
                <p14:cNvContentPartPr/>
                <p14:nvPr/>
              </p14:nvContentPartPr>
              <p14:xfrm>
                <a:off x="4103036" y="2740234"/>
                <a:ext cx="2900520" cy="2178720"/>
              </p14:xfrm>
            </p:contentPart>
          </mc:Choice>
          <mc:Fallback xmlns="">
            <p:pic>
              <p:nvPicPr>
                <p:cNvPr id="15" name="Pismo odręczne 14">
                  <a:extLst>
                    <a:ext uri="{FF2B5EF4-FFF2-40B4-BE49-F238E27FC236}">
                      <a16:creationId xmlns:a16="http://schemas.microsoft.com/office/drawing/2014/main" id="{55C9B273-41AC-F2BE-2474-A136C7E03CB9}"/>
                    </a:ext>
                  </a:extLst>
                </p:cNvPr>
                <p:cNvPicPr/>
                <p:nvPr/>
              </p:nvPicPr>
              <p:blipFill>
                <a:blip r:embed="rId6"/>
                <a:stretch>
                  <a:fillRect/>
                </a:stretch>
              </p:blipFill>
              <p:spPr>
                <a:xfrm>
                  <a:off x="4085396" y="2722234"/>
                  <a:ext cx="2936160" cy="22143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 name="Pismo odręczne 15">
                  <a:extLst>
                    <a:ext uri="{FF2B5EF4-FFF2-40B4-BE49-F238E27FC236}">
                      <a16:creationId xmlns:a16="http://schemas.microsoft.com/office/drawing/2014/main" id="{337BAF44-B948-E107-07EF-A49084EFE3D0}"/>
                    </a:ext>
                  </a:extLst>
                </p14:cNvPr>
                <p14:cNvContentPartPr/>
                <p14:nvPr/>
              </p14:nvContentPartPr>
              <p14:xfrm>
                <a:off x="6971516" y="2478874"/>
                <a:ext cx="219960" cy="377640"/>
              </p14:xfrm>
            </p:contentPart>
          </mc:Choice>
          <mc:Fallback xmlns="">
            <p:pic>
              <p:nvPicPr>
                <p:cNvPr id="16" name="Pismo odręczne 15">
                  <a:extLst>
                    <a:ext uri="{FF2B5EF4-FFF2-40B4-BE49-F238E27FC236}">
                      <a16:creationId xmlns:a16="http://schemas.microsoft.com/office/drawing/2014/main" id="{337BAF44-B948-E107-07EF-A49084EFE3D0}"/>
                    </a:ext>
                  </a:extLst>
                </p:cNvPr>
                <p:cNvPicPr/>
                <p:nvPr/>
              </p:nvPicPr>
              <p:blipFill>
                <a:blip r:embed="rId8"/>
                <a:stretch>
                  <a:fillRect/>
                </a:stretch>
              </p:blipFill>
              <p:spPr>
                <a:xfrm>
                  <a:off x="6953516" y="2461234"/>
                  <a:ext cx="255600" cy="413280"/>
                </a:xfrm>
                <a:prstGeom prst="rect">
                  <a:avLst/>
                </a:prstGeom>
              </p:spPr>
            </p:pic>
          </mc:Fallback>
        </mc:AlternateContent>
      </p:grpSp>
      <p:grpSp>
        <p:nvGrpSpPr>
          <p:cNvPr id="27" name="Grupa 26">
            <a:extLst>
              <a:ext uri="{FF2B5EF4-FFF2-40B4-BE49-F238E27FC236}">
                <a16:creationId xmlns:a16="http://schemas.microsoft.com/office/drawing/2014/main" id="{A1945CF1-5F21-F9B3-4195-8D4FB242E132}"/>
              </a:ext>
            </a:extLst>
          </p:cNvPr>
          <p:cNvGrpSpPr/>
          <p:nvPr/>
        </p:nvGrpSpPr>
        <p:grpSpPr>
          <a:xfrm>
            <a:off x="8437436" y="2677594"/>
            <a:ext cx="1107000" cy="2868480"/>
            <a:chOff x="8437436" y="2677594"/>
            <a:chExt cx="1107000" cy="2868480"/>
          </a:xfrm>
        </p:grpSpPr>
        <mc:AlternateContent xmlns:mc="http://schemas.openxmlformats.org/markup-compatibility/2006" xmlns:p14="http://schemas.microsoft.com/office/powerpoint/2010/main">
          <mc:Choice Requires="p14">
            <p:contentPart p14:bwMode="auto" r:id="rId9">
              <p14:nvContentPartPr>
                <p14:cNvPr id="25" name="Pismo odręczne 24">
                  <a:extLst>
                    <a:ext uri="{FF2B5EF4-FFF2-40B4-BE49-F238E27FC236}">
                      <a16:creationId xmlns:a16="http://schemas.microsoft.com/office/drawing/2014/main" id="{2146724F-75A0-63FC-CF91-E7C48F8FD25D}"/>
                    </a:ext>
                  </a:extLst>
                </p14:cNvPr>
                <p14:cNvContentPartPr/>
                <p14:nvPr/>
              </p14:nvContentPartPr>
              <p14:xfrm>
                <a:off x="8669996" y="2677594"/>
                <a:ext cx="874440" cy="2703960"/>
              </p14:xfrm>
            </p:contentPart>
          </mc:Choice>
          <mc:Fallback xmlns="">
            <p:pic>
              <p:nvPicPr>
                <p:cNvPr id="25" name="Pismo odręczne 24">
                  <a:extLst>
                    <a:ext uri="{FF2B5EF4-FFF2-40B4-BE49-F238E27FC236}">
                      <a16:creationId xmlns:a16="http://schemas.microsoft.com/office/drawing/2014/main" id="{2146724F-75A0-63FC-CF91-E7C48F8FD25D}"/>
                    </a:ext>
                  </a:extLst>
                </p:cNvPr>
                <p:cNvPicPr/>
                <p:nvPr/>
              </p:nvPicPr>
              <p:blipFill>
                <a:blip r:embed="rId10"/>
                <a:stretch>
                  <a:fillRect/>
                </a:stretch>
              </p:blipFill>
              <p:spPr>
                <a:xfrm>
                  <a:off x="8651996" y="2659954"/>
                  <a:ext cx="910080" cy="2739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6" name="Pismo odręczne 25">
                  <a:extLst>
                    <a:ext uri="{FF2B5EF4-FFF2-40B4-BE49-F238E27FC236}">
                      <a16:creationId xmlns:a16="http://schemas.microsoft.com/office/drawing/2014/main" id="{293CF30F-F85D-D3A3-6B31-F81F08295880}"/>
                    </a:ext>
                  </a:extLst>
                </p14:cNvPr>
                <p14:cNvContentPartPr/>
                <p14:nvPr/>
              </p14:nvContentPartPr>
              <p14:xfrm>
                <a:off x="8437436" y="5223514"/>
                <a:ext cx="255960" cy="322560"/>
              </p14:xfrm>
            </p:contentPart>
          </mc:Choice>
          <mc:Fallback xmlns="">
            <p:pic>
              <p:nvPicPr>
                <p:cNvPr id="26" name="Pismo odręczne 25">
                  <a:extLst>
                    <a:ext uri="{FF2B5EF4-FFF2-40B4-BE49-F238E27FC236}">
                      <a16:creationId xmlns:a16="http://schemas.microsoft.com/office/drawing/2014/main" id="{293CF30F-F85D-D3A3-6B31-F81F08295880}"/>
                    </a:ext>
                  </a:extLst>
                </p:cNvPr>
                <p:cNvPicPr/>
                <p:nvPr/>
              </p:nvPicPr>
              <p:blipFill>
                <a:blip r:embed="rId12"/>
                <a:stretch>
                  <a:fillRect/>
                </a:stretch>
              </p:blipFill>
              <p:spPr>
                <a:xfrm>
                  <a:off x="8419436" y="5205874"/>
                  <a:ext cx="291600" cy="358200"/>
                </a:xfrm>
                <a:prstGeom prst="rect">
                  <a:avLst/>
                </a:prstGeom>
              </p:spPr>
            </p:pic>
          </mc:Fallback>
        </mc:AlternateContent>
      </p:grpSp>
      <p:sp>
        <p:nvSpPr>
          <p:cNvPr id="29" name="Symbol zastępczy stopki 28">
            <a:extLst>
              <a:ext uri="{FF2B5EF4-FFF2-40B4-BE49-F238E27FC236}">
                <a16:creationId xmlns:a16="http://schemas.microsoft.com/office/drawing/2014/main" id="{D041C034-A0E8-A6B5-9C0E-913520C6DEF0}"/>
              </a:ext>
            </a:extLst>
          </p:cNvPr>
          <p:cNvSpPr>
            <a:spLocks noGrp="1"/>
          </p:cNvSpPr>
          <p:nvPr>
            <p:ph type="ftr" sz="quarter" idx="11"/>
          </p:nvPr>
        </p:nvSpPr>
        <p:spPr>
          <a:xfrm>
            <a:off x="0" y="6519672"/>
            <a:ext cx="2726376" cy="338328"/>
          </a:xfrm>
        </p:spPr>
        <p:txBody>
          <a:bodyPr/>
          <a:lstStyle/>
          <a:p>
            <a:r>
              <a:rPr lang="pl-PL" dirty="0"/>
              <a:t>ZSE - SYSTEMY BAZ DANYCH</a:t>
            </a:r>
          </a:p>
        </p:txBody>
      </p:sp>
    </p:spTree>
    <p:extLst>
      <p:ext uri="{BB962C8B-B14F-4D97-AF65-F5344CB8AC3E}">
        <p14:creationId xmlns:p14="http://schemas.microsoft.com/office/powerpoint/2010/main" val="836772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CEAB9-EF55-5EFA-AD49-C8AADFCC6625}"/>
            </a:ext>
          </a:extLst>
        </p:cNvPr>
        <p:cNvGrpSpPr/>
        <p:nvPr/>
      </p:nvGrpSpPr>
      <p:grpSpPr>
        <a:xfrm>
          <a:off x="0" y="0"/>
          <a:ext cx="0" cy="0"/>
          <a:chOff x="0" y="0"/>
          <a:chExt cx="0" cy="0"/>
        </a:xfrm>
      </p:grpSpPr>
      <p:grpSp>
        <p:nvGrpSpPr>
          <p:cNvPr id="13" name="Grupa 12">
            <a:extLst>
              <a:ext uri="{FF2B5EF4-FFF2-40B4-BE49-F238E27FC236}">
                <a16:creationId xmlns:a16="http://schemas.microsoft.com/office/drawing/2014/main" id="{CF3126A7-CFD3-F506-9184-B450DEDD89C5}"/>
              </a:ext>
            </a:extLst>
          </p:cNvPr>
          <p:cNvGrpSpPr/>
          <p:nvPr/>
        </p:nvGrpSpPr>
        <p:grpSpPr>
          <a:xfrm>
            <a:off x="2151233" y="774039"/>
            <a:ext cx="7889534" cy="5309921"/>
            <a:chOff x="2512503" y="1045159"/>
            <a:chExt cx="7083870" cy="4767682"/>
          </a:xfrm>
        </p:grpSpPr>
        <p:pic>
          <p:nvPicPr>
            <p:cNvPr id="5" name="Obraz 4" descr="The image displays the SQL Server Installation Center, featuring options for planning, installation, maintenance, advanced tools, and new failover cluster installation.&#10;&#10;Zawartość wygenerowana przez AI może być niepoprawna.">
              <a:extLst>
                <a:ext uri="{FF2B5EF4-FFF2-40B4-BE49-F238E27FC236}">
                  <a16:creationId xmlns:a16="http://schemas.microsoft.com/office/drawing/2014/main" id="{01E4FF26-9AD2-4C12-BDF5-CCC181ACDC72}"/>
                </a:ext>
              </a:extLst>
            </p:cNvPr>
            <p:cNvPicPr>
              <a:picLocks noChangeAspect="1"/>
            </p:cNvPicPr>
            <p:nvPr/>
          </p:nvPicPr>
          <p:blipFill>
            <a:blip r:embed="rId2">
              <a:extLst>
                <a:ext uri="{28A0092B-C50C-407E-A947-70E740481C1C}">
                  <a14:useLocalDpi xmlns:a14="http://schemas.microsoft.com/office/drawing/2010/main" val="0"/>
                </a:ext>
              </a:extLst>
            </a:blip>
            <a:srcRect r="2" b="9199"/>
            <a:stretch>
              <a:fillRect/>
            </a:stretch>
          </p:blipFill>
          <p:spPr>
            <a:xfrm>
              <a:off x="2595627" y="1045159"/>
              <a:ext cx="7000746" cy="4767682"/>
            </a:xfrm>
            <a:prstGeom prst="rect">
              <a:avLst/>
            </a:prstGeom>
            <a:noFill/>
          </p:spPr>
        </p:pic>
        <p:sp>
          <p:nvSpPr>
            <p:cNvPr id="7" name="Prostokąt: zaokrąglone rogi 6">
              <a:extLst>
                <a:ext uri="{FF2B5EF4-FFF2-40B4-BE49-F238E27FC236}">
                  <a16:creationId xmlns:a16="http://schemas.microsoft.com/office/drawing/2014/main" id="{D87CB269-201C-DB62-D4D6-05D5D18906A1}"/>
                </a:ext>
              </a:extLst>
            </p:cNvPr>
            <p:cNvSpPr/>
            <p:nvPr/>
          </p:nvSpPr>
          <p:spPr>
            <a:xfrm>
              <a:off x="2512503" y="1610687"/>
              <a:ext cx="1103151" cy="260058"/>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rostokąt: zaokrąglone rogi 8">
              <a:extLst>
                <a:ext uri="{FF2B5EF4-FFF2-40B4-BE49-F238E27FC236}">
                  <a16:creationId xmlns:a16="http://schemas.microsoft.com/office/drawing/2014/main" id="{DEF1BC45-5CD8-CDEF-B85B-7DB192F15615}"/>
                </a:ext>
              </a:extLst>
            </p:cNvPr>
            <p:cNvSpPr/>
            <p:nvPr/>
          </p:nvSpPr>
          <p:spPr>
            <a:xfrm>
              <a:off x="4676862" y="1287711"/>
              <a:ext cx="4836254" cy="683702"/>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12" name="Symbol zastępczy stopki 11">
            <a:extLst>
              <a:ext uri="{FF2B5EF4-FFF2-40B4-BE49-F238E27FC236}">
                <a16:creationId xmlns:a16="http://schemas.microsoft.com/office/drawing/2014/main" id="{FACD9167-4E04-E866-F3A5-85CA66A7E561}"/>
              </a:ext>
            </a:extLst>
          </p:cNvPr>
          <p:cNvSpPr>
            <a:spLocks noGrp="1"/>
          </p:cNvSpPr>
          <p:nvPr>
            <p:ph type="ftr" sz="quarter" idx="11"/>
          </p:nvPr>
        </p:nvSpPr>
        <p:spPr>
          <a:xfrm>
            <a:off x="0" y="6519672"/>
            <a:ext cx="2726376" cy="338328"/>
          </a:xfrm>
        </p:spPr>
        <p:txBody>
          <a:bodyPr/>
          <a:lstStyle/>
          <a:p>
            <a:r>
              <a:rPr lang="pl-PL" dirty="0"/>
              <a:t>ZSE - SYSTEMY BAZ DANYCH</a:t>
            </a:r>
          </a:p>
        </p:txBody>
      </p:sp>
    </p:spTree>
    <p:extLst>
      <p:ext uri="{BB962C8B-B14F-4D97-AF65-F5344CB8AC3E}">
        <p14:creationId xmlns:p14="http://schemas.microsoft.com/office/powerpoint/2010/main" val="653484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9AF7D-1DAC-2EB7-816C-587752A9CC0E}"/>
            </a:ext>
          </a:extLst>
        </p:cNvPr>
        <p:cNvGrpSpPr/>
        <p:nvPr/>
      </p:nvGrpSpPr>
      <p:grpSpPr>
        <a:xfrm>
          <a:off x="0" y="0"/>
          <a:ext cx="0" cy="0"/>
          <a:chOff x="0" y="0"/>
          <a:chExt cx="0" cy="0"/>
        </a:xfrm>
      </p:grpSpPr>
      <p:grpSp>
        <p:nvGrpSpPr>
          <p:cNvPr id="8" name="Grupa 7">
            <a:extLst>
              <a:ext uri="{FF2B5EF4-FFF2-40B4-BE49-F238E27FC236}">
                <a16:creationId xmlns:a16="http://schemas.microsoft.com/office/drawing/2014/main" id="{95FC89DC-010B-1CD8-B01B-EC54A0E061A4}"/>
              </a:ext>
            </a:extLst>
          </p:cNvPr>
          <p:cNvGrpSpPr/>
          <p:nvPr/>
        </p:nvGrpSpPr>
        <p:grpSpPr>
          <a:xfrm>
            <a:off x="2552032" y="739611"/>
            <a:ext cx="6690322" cy="5898933"/>
            <a:chOff x="3045808" y="739611"/>
            <a:chExt cx="6100384" cy="5378778"/>
          </a:xfrm>
        </p:grpSpPr>
        <p:pic>
          <p:nvPicPr>
            <p:cNvPr id="3" name="Obraz 2" descr="The image shows a user interface for selecting an edition of SQL Server 2025, with options for different types of licenses, including free editions and pay-as-you-go, and various installation rules and features.&#10;&#10;Zawartość wygenerowana przez AI może być niepoprawna.">
              <a:extLst>
                <a:ext uri="{FF2B5EF4-FFF2-40B4-BE49-F238E27FC236}">
                  <a16:creationId xmlns:a16="http://schemas.microsoft.com/office/drawing/2014/main" id="{0FE52A51-83C9-30D2-5CAC-BB0261651C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5808" y="739611"/>
              <a:ext cx="6100384" cy="5378778"/>
            </a:xfrm>
            <a:prstGeom prst="rect">
              <a:avLst/>
            </a:prstGeom>
          </p:spPr>
        </p:pic>
        <p:sp>
          <p:nvSpPr>
            <p:cNvPr id="5" name="Prostokąt: zaokrąglone rogi 4">
              <a:extLst>
                <a:ext uri="{FF2B5EF4-FFF2-40B4-BE49-F238E27FC236}">
                  <a16:creationId xmlns:a16="http://schemas.microsoft.com/office/drawing/2014/main" id="{56FCEA07-2746-C0BF-D0EE-59BB9E669F6F}"/>
                </a:ext>
              </a:extLst>
            </p:cNvPr>
            <p:cNvSpPr/>
            <p:nvPr/>
          </p:nvSpPr>
          <p:spPr>
            <a:xfrm>
              <a:off x="4470632" y="2957121"/>
              <a:ext cx="3133289" cy="453004"/>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7" name="Symbol zastępczy stopki 6">
            <a:extLst>
              <a:ext uri="{FF2B5EF4-FFF2-40B4-BE49-F238E27FC236}">
                <a16:creationId xmlns:a16="http://schemas.microsoft.com/office/drawing/2014/main" id="{8D4B6452-06F6-5896-370F-2709168F1E68}"/>
              </a:ext>
            </a:extLst>
          </p:cNvPr>
          <p:cNvSpPr>
            <a:spLocks noGrp="1"/>
          </p:cNvSpPr>
          <p:nvPr>
            <p:ph type="ftr" sz="quarter" idx="11"/>
          </p:nvPr>
        </p:nvSpPr>
        <p:spPr>
          <a:xfrm>
            <a:off x="0" y="6519672"/>
            <a:ext cx="2656178" cy="338328"/>
          </a:xfrm>
        </p:spPr>
        <p:txBody>
          <a:bodyPr/>
          <a:lstStyle/>
          <a:p>
            <a:r>
              <a:rPr lang="pl-PL"/>
              <a:t>ZSE - SYSTEMY BAZ DANYCH</a:t>
            </a:r>
          </a:p>
        </p:txBody>
      </p:sp>
    </p:spTree>
    <p:extLst>
      <p:ext uri="{BB962C8B-B14F-4D97-AF65-F5344CB8AC3E}">
        <p14:creationId xmlns:p14="http://schemas.microsoft.com/office/powerpoint/2010/main" val="191596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F9FDB-AE63-9E7F-3A4E-969D77D2A0E5}"/>
            </a:ext>
          </a:extLst>
        </p:cNvPr>
        <p:cNvGrpSpPr/>
        <p:nvPr/>
      </p:nvGrpSpPr>
      <p:grpSpPr>
        <a:xfrm>
          <a:off x="0" y="0"/>
          <a:ext cx="0" cy="0"/>
          <a:chOff x="0" y="0"/>
          <a:chExt cx="0" cy="0"/>
        </a:xfrm>
      </p:grpSpPr>
      <p:sp>
        <p:nvSpPr>
          <p:cNvPr id="10" name="Symbol zastępczy stopki 9">
            <a:extLst>
              <a:ext uri="{FF2B5EF4-FFF2-40B4-BE49-F238E27FC236}">
                <a16:creationId xmlns:a16="http://schemas.microsoft.com/office/drawing/2014/main" id="{0F2088F2-C205-79CA-D563-99823CE32B4C}"/>
              </a:ext>
            </a:extLst>
          </p:cNvPr>
          <p:cNvSpPr>
            <a:spLocks noGrp="1"/>
          </p:cNvSpPr>
          <p:nvPr>
            <p:ph type="ftr" sz="quarter" idx="11"/>
          </p:nvPr>
        </p:nvSpPr>
        <p:spPr>
          <a:xfrm>
            <a:off x="0" y="6519672"/>
            <a:ext cx="2532118" cy="338328"/>
          </a:xfrm>
        </p:spPr>
        <p:txBody>
          <a:bodyPr/>
          <a:lstStyle/>
          <a:p>
            <a:r>
              <a:rPr lang="pl-PL"/>
              <a:t>ZSE - SYSTEMY BAZ DANYCH</a:t>
            </a:r>
          </a:p>
        </p:txBody>
      </p:sp>
      <p:grpSp>
        <p:nvGrpSpPr>
          <p:cNvPr id="13" name="Grupa 12">
            <a:extLst>
              <a:ext uri="{FF2B5EF4-FFF2-40B4-BE49-F238E27FC236}">
                <a16:creationId xmlns:a16="http://schemas.microsoft.com/office/drawing/2014/main" id="{32823581-6DF4-615E-5B31-4FAC0CBC4B38}"/>
              </a:ext>
            </a:extLst>
          </p:cNvPr>
          <p:cNvGrpSpPr/>
          <p:nvPr/>
        </p:nvGrpSpPr>
        <p:grpSpPr>
          <a:xfrm>
            <a:off x="2629679" y="371676"/>
            <a:ext cx="6932642" cy="6114648"/>
            <a:chOff x="2885200" y="597048"/>
            <a:chExt cx="6421599" cy="5663904"/>
          </a:xfrm>
        </p:grpSpPr>
        <p:pic>
          <p:nvPicPr>
            <p:cNvPr id="5" name="Obraz 4" descr="The image is a Microsoft SQL Server 2025 Enterprise Developer Edition installation setup page, prompting users to accept software license terms, including data collection policies.&#10;&#10;Zawartość wygenerowana przez AI może być niepoprawna.">
              <a:extLst>
                <a:ext uri="{FF2B5EF4-FFF2-40B4-BE49-F238E27FC236}">
                  <a16:creationId xmlns:a16="http://schemas.microsoft.com/office/drawing/2014/main" id="{E0DC2351-DBBD-DB64-AEE3-382B9F4A73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5200" y="597048"/>
              <a:ext cx="6421599" cy="5663904"/>
            </a:xfrm>
            <a:prstGeom prst="rect">
              <a:avLst/>
            </a:prstGeom>
          </p:spPr>
        </p:pic>
        <p:sp>
          <p:nvSpPr>
            <p:cNvPr id="7" name="Prostokąt: zaokrąglone rogi 6">
              <a:extLst>
                <a:ext uri="{FF2B5EF4-FFF2-40B4-BE49-F238E27FC236}">
                  <a16:creationId xmlns:a16="http://schemas.microsoft.com/office/drawing/2014/main" id="{D6649088-8743-F99A-2024-D7328B7053AD}"/>
                </a:ext>
              </a:extLst>
            </p:cNvPr>
            <p:cNvSpPr/>
            <p:nvPr/>
          </p:nvSpPr>
          <p:spPr>
            <a:xfrm>
              <a:off x="4450275" y="4735082"/>
              <a:ext cx="2508309" cy="239254"/>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ostokąt: zaokrąglone rogi 11">
              <a:extLst>
                <a:ext uri="{FF2B5EF4-FFF2-40B4-BE49-F238E27FC236}">
                  <a16:creationId xmlns:a16="http://schemas.microsoft.com/office/drawing/2014/main" id="{2C5BC934-1DEA-0290-62DA-0FB15F8B942F}"/>
                </a:ext>
              </a:extLst>
            </p:cNvPr>
            <p:cNvSpPr/>
            <p:nvPr/>
          </p:nvSpPr>
          <p:spPr>
            <a:xfrm>
              <a:off x="7803075" y="5991038"/>
              <a:ext cx="645981" cy="162874"/>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3198937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32133-268E-F357-2588-CD5C640714B7}"/>
            </a:ext>
          </a:extLst>
        </p:cNvPr>
        <p:cNvGrpSpPr/>
        <p:nvPr/>
      </p:nvGrpSpPr>
      <p:grpSpPr>
        <a:xfrm>
          <a:off x="0" y="0"/>
          <a:ext cx="0" cy="0"/>
          <a:chOff x="0" y="0"/>
          <a:chExt cx="0" cy="0"/>
        </a:xfrm>
      </p:grpSpPr>
      <p:pic>
        <p:nvPicPr>
          <p:cNvPr id="7" name="Obraz 6" descr="The image shows a Microsoft SQL Server 2025 installation wizard, with various installation rules and their statuses displayed, including warnings and passed statuses.&#10;&#10;Zawartość wygenerowana przez AI może być niepoprawna.">
            <a:extLst>
              <a:ext uri="{FF2B5EF4-FFF2-40B4-BE49-F238E27FC236}">
                <a16:creationId xmlns:a16="http://schemas.microsoft.com/office/drawing/2014/main" id="{1B97477F-7783-1604-11B8-9EB461D44F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8387" y="202983"/>
            <a:ext cx="7934816" cy="6316689"/>
          </a:xfrm>
          <a:prstGeom prst="rect">
            <a:avLst/>
          </a:prstGeom>
        </p:spPr>
      </p:pic>
      <p:sp>
        <p:nvSpPr>
          <p:cNvPr id="9" name="Prostokąt: zaokrąglone rogi 8">
            <a:extLst>
              <a:ext uri="{FF2B5EF4-FFF2-40B4-BE49-F238E27FC236}">
                <a16:creationId xmlns:a16="http://schemas.microsoft.com/office/drawing/2014/main" id="{D6F635B2-41F0-074A-E1AB-D15E38769D6C}"/>
              </a:ext>
            </a:extLst>
          </p:cNvPr>
          <p:cNvSpPr/>
          <p:nvPr/>
        </p:nvSpPr>
        <p:spPr>
          <a:xfrm>
            <a:off x="8138160" y="6163055"/>
            <a:ext cx="777240" cy="315185"/>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Symbol zastępczy stopki 10">
            <a:extLst>
              <a:ext uri="{FF2B5EF4-FFF2-40B4-BE49-F238E27FC236}">
                <a16:creationId xmlns:a16="http://schemas.microsoft.com/office/drawing/2014/main" id="{DAC8AD95-585D-912F-5070-7E724CB0BD9B}"/>
              </a:ext>
            </a:extLst>
          </p:cNvPr>
          <p:cNvSpPr>
            <a:spLocks noGrp="1"/>
          </p:cNvSpPr>
          <p:nvPr>
            <p:ph type="ftr" sz="quarter" idx="11"/>
          </p:nvPr>
        </p:nvSpPr>
        <p:spPr>
          <a:xfrm>
            <a:off x="0" y="6519672"/>
            <a:ext cx="2703777" cy="338328"/>
          </a:xfrm>
        </p:spPr>
        <p:txBody>
          <a:bodyPr/>
          <a:lstStyle/>
          <a:p>
            <a:r>
              <a:rPr lang="pl-PL" dirty="0"/>
              <a:t>ZSE - SYSTEMY BAZ DANYCH</a:t>
            </a:r>
          </a:p>
        </p:txBody>
      </p:sp>
    </p:spTree>
    <p:extLst>
      <p:ext uri="{BB962C8B-B14F-4D97-AF65-F5344CB8AC3E}">
        <p14:creationId xmlns:p14="http://schemas.microsoft.com/office/powerpoint/2010/main" val="1580146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FFF92-3B98-DC0B-590C-7AC5C42A3193}"/>
            </a:ext>
          </a:extLst>
        </p:cNvPr>
        <p:cNvGrpSpPr/>
        <p:nvPr/>
      </p:nvGrpSpPr>
      <p:grpSpPr>
        <a:xfrm>
          <a:off x="0" y="0"/>
          <a:ext cx="0" cy="0"/>
          <a:chOff x="0" y="0"/>
          <a:chExt cx="0" cy="0"/>
        </a:xfrm>
      </p:grpSpPr>
      <p:pic>
        <p:nvPicPr>
          <p:cNvPr id="3" name="Obraz 2" descr="The image displays a user interface for setting up the Azure Extension for SQL Server, detailing the various configurations, rules, and prerequisites for installation.&#10;&#10;Zawartość wygenerowana przez AI może być niepoprawna.">
            <a:extLst>
              <a:ext uri="{FF2B5EF4-FFF2-40B4-BE49-F238E27FC236}">
                <a16:creationId xmlns:a16="http://schemas.microsoft.com/office/drawing/2014/main" id="{9491B38D-06B8-C97D-BD17-41BA2255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0899" y="466712"/>
            <a:ext cx="6700280" cy="5924576"/>
          </a:xfrm>
          <a:prstGeom prst="rect">
            <a:avLst/>
          </a:prstGeom>
        </p:spPr>
      </p:pic>
      <p:sp>
        <p:nvSpPr>
          <p:cNvPr id="7" name="Symbol zastępczy zawartości 2">
            <a:extLst>
              <a:ext uri="{FF2B5EF4-FFF2-40B4-BE49-F238E27FC236}">
                <a16:creationId xmlns:a16="http://schemas.microsoft.com/office/drawing/2014/main" id="{3721C7FA-D34E-2853-68FE-00C5E6B6FF88}"/>
              </a:ext>
            </a:extLst>
          </p:cNvPr>
          <p:cNvSpPr txBox="1">
            <a:spLocks/>
          </p:cNvSpPr>
          <p:nvPr/>
        </p:nvSpPr>
        <p:spPr>
          <a:xfrm>
            <a:off x="603226" y="925662"/>
            <a:ext cx="3749318" cy="1037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pl-PL" sz="2000" b="1" dirty="0"/>
              <a:t>Nie dodajemy rozszerzenia </a:t>
            </a:r>
            <a:r>
              <a:rPr lang="pl-PL" sz="2000" b="1" dirty="0" err="1"/>
              <a:t>Azure</a:t>
            </a:r>
            <a:r>
              <a:rPr lang="pl-PL" sz="2000" b="1" dirty="0"/>
              <a:t>, gdyż nie będzie nam ono potrzebne.</a:t>
            </a:r>
          </a:p>
          <a:p>
            <a:pPr algn="ctr"/>
            <a:endParaRPr lang="pl-PL" sz="2000" b="1" dirty="0"/>
          </a:p>
        </p:txBody>
      </p:sp>
      <p:sp>
        <p:nvSpPr>
          <p:cNvPr id="9" name="Prostokąt: zaokrąglone rogi 8">
            <a:extLst>
              <a:ext uri="{FF2B5EF4-FFF2-40B4-BE49-F238E27FC236}">
                <a16:creationId xmlns:a16="http://schemas.microsoft.com/office/drawing/2014/main" id="{C910AEEF-D4DC-CA6C-7789-831A0A7A4C84}"/>
              </a:ext>
            </a:extLst>
          </p:cNvPr>
          <p:cNvSpPr/>
          <p:nvPr/>
        </p:nvSpPr>
        <p:spPr>
          <a:xfrm>
            <a:off x="6748943" y="1426130"/>
            <a:ext cx="1514213" cy="536894"/>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Symbol zastępczy stopki 10">
            <a:extLst>
              <a:ext uri="{FF2B5EF4-FFF2-40B4-BE49-F238E27FC236}">
                <a16:creationId xmlns:a16="http://schemas.microsoft.com/office/drawing/2014/main" id="{54C65902-A3EF-7B48-164F-E9534A993FF6}"/>
              </a:ext>
            </a:extLst>
          </p:cNvPr>
          <p:cNvSpPr>
            <a:spLocks noGrp="1"/>
          </p:cNvSpPr>
          <p:nvPr>
            <p:ph type="ftr" sz="quarter" idx="11"/>
          </p:nvPr>
        </p:nvSpPr>
        <p:spPr>
          <a:xfrm>
            <a:off x="0" y="6519672"/>
            <a:ext cx="2726376" cy="338328"/>
          </a:xfrm>
        </p:spPr>
        <p:txBody>
          <a:bodyPr/>
          <a:lstStyle/>
          <a:p>
            <a:r>
              <a:rPr lang="pl-PL" dirty="0"/>
              <a:t>ZSE - SYSTEMY BAZ DANYCH</a:t>
            </a:r>
          </a:p>
        </p:txBody>
      </p:sp>
    </p:spTree>
    <p:extLst>
      <p:ext uri="{BB962C8B-B14F-4D97-AF65-F5344CB8AC3E}">
        <p14:creationId xmlns:p14="http://schemas.microsoft.com/office/powerpoint/2010/main" val="2544186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7A442-3671-AB11-223F-A5F33A500E91}"/>
            </a:ext>
          </a:extLst>
        </p:cNvPr>
        <p:cNvGrpSpPr/>
        <p:nvPr/>
      </p:nvGrpSpPr>
      <p:grpSpPr>
        <a:xfrm>
          <a:off x="0" y="0"/>
          <a:ext cx="0" cy="0"/>
          <a:chOff x="0" y="0"/>
          <a:chExt cx="0" cy="0"/>
        </a:xfrm>
      </p:grpSpPr>
      <p:grpSp>
        <p:nvGrpSpPr>
          <p:cNvPr id="12" name="Grupa 11">
            <a:extLst>
              <a:ext uri="{FF2B5EF4-FFF2-40B4-BE49-F238E27FC236}">
                <a16:creationId xmlns:a16="http://schemas.microsoft.com/office/drawing/2014/main" id="{9E72D070-8DA2-A468-86DF-95EADDBA333E}"/>
              </a:ext>
            </a:extLst>
          </p:cNvPr>
          <p:cNvGrpSpPr/>
          <p:nvPr/>
        </p:nvGrpSpPr>
        <p:grpSpPr>
          <a:xfrm>
            <a:off x="2549848" y="304232"/>
            <a:ext cx="7092303" cy="6249535"/>
            <a:chOff x="2862072" y="608465"/>
            <a:chExt cx="6434819" cy="5670179"/>
          </a:xfrm>
        </p:grpSpPr>
        <p:pic>
          <p:nvPicPr>
            <p:cNvPr id="3" name="Obraz 2" descr="The image is a screenshot from the SQL Server 2025 setup wizard, featuring various options for feature selection, prerequisites, and installation progress.&#10;&#10;Zawartość wygenerowana przez AI może być niepoprawna.">
              <a:extLst>
                <a:ext uri="{FF2B5EF4-FFF2-40B4-BE49-F238E27FC236}">
                  <a16:creationId xmlns:a16="http://schemas.microsoft.com/office/drawing/2014/main" id="{7904D87B-0155-D87A-3553-62C9BDC827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2072" y="608465"/>
              <a:ext cx="6434819" cy="5670179"/>
            </a:xfrm>
            <a:prstGeom prst="rect">
              <a:avLst/>
            </a:prstGeom>
          </p:spPr>
        </p:pic>
        <p:sp>
          <p:nvSpPr>
            <p:cNvPr id="7" name="Prostokąt: zaokrąglone rogi 6">
              <a:extLst>
                <a:ext uri="{FF2B5EF4-FFF2-40B4-BE49-F238E27FC236}">
                  <a16:creationId xmlns:a16="http://schemas.microsoft.com/office/drawing/2014/main" id="{353D33D8-7E2C-35CA-B159-02D3AAF71FDB}"/>
                </a:ext>
              </a:extLst>
            </p:cNvPr>
            <p:cNvSpPr/>
            <p:nvPr/>
          </p:nvSpPr>
          <p:spPr>
            <a:xfrm>
              <a:off x="4525860" y="2097249"/>
              <a:ext cx="1570140" cy="444615"/>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rostokąt: zaokrąglone rogi 8">
              <a:extLst>
                <a:ext uri="{FF2B5EF4-FFF2-40B4-BE49-F238E27FC236}">
                  <a16:creationId xmlns:a16="http://schemas.microsoft.com/office/drawing/2014/main" id="{A5E02C1F-F4B1-3EAE-3A2B-EBEE05D302E7}"/>
                </a:ext>
              </a:extLst>
            </p:cNvPr>
            <p:cNvSpPr/>
            <p:nvPr/>
          </p:nvSpPr>
          <p:spPr>
            <a:xfrm>
              <a:off x="7688511" y="5905850"/>
              <a:ext cx="792759" cy="343684"/>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11" name="Symbol zastępczy stopki 10">
            <a:extLst>
              <a:ext uri="{FF2B5EF4-FFF2-40B4-BE49-F238E27FC236}">
                <a16:creationId xmlns:a16="http://schemas.microsoft.com/office/drawing/2014/main" id="{2E9BAE1C-9C5C-6AF6-5D68-91D2A050AAD1}"/>
              </a:ext>
            </a:extLst>
          </p:cNvPr>
          <p:cNvSpPr>
            <a:spLocks noGrp="1"/>
          </p:cNvSpPr>
          <p:nvPr>
            <p:ph type="ftr" sz="quarter" idx="11"/>
          </p:nvPr>
        </p:nvSpPr>
        <p:spPr>
          <a:xfrm>
            <a:off x="0" y="6519672"/>
            <a:ext cx="2726376" cy="338328"/>
          </a:xfrm>
        </p:spPr>
        <p:txBody>
          <a:bodyPr/>
          <a:lstStyle/>
          <a:p>
            <a:r>
              <a:rPr lang="pl-PL" dirty="0"/>
              <a:t>ZSE - SYSTEMY BAZ DANYCH</a:t>
            </a:r>
          </a:p>
        </p:txBody>
      </p:sp>
    </p:spTree>
    <p:extLst>
      <p:ext uri="{BB962C8B-B14F-4D97-AF65-F5344CB8AC3E}">
        <p14:creationId xmlns:p14="http://schemas.microsoft.com/office/powerpoint/2010/main" val="486625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6C6E4-2934-F5DF-EAC0-5FA34108BAB4}"/>
            </a:ext>
          </a:extLst>
        </p:cNvPr>
        <p:cNvGrpSpPr/>
        <p:nvPr/>
      </p:nvGrpSpPr>
      <p:grpSpPr>
        <a:xfrm>
          <a:off x="0" y="0"/>
          <a:ext cx="0" cy="0"/>
          <a:chOff x="0" y="0"/>
          <a:chExt cx="0" cy="0"/>
        </a:xfrm>
      </p:grpSpPr>
      <p:pic>
        <p:nvPicPr>
          <p:cNvPr id="3" name="Obraz 2" descr="The image depicts a Microsoft SQL Server 2025 setup wizard, where users are guided to configure service accounts, collation, and various features, including service privileges and instance configurations.&#10;&#10;Zawartość wygenerowana przez AI może być niepoprawna.">
            <a:extLst>
              <a:ext uri="{FF2B5EF4-FFF2-40B4-BE49-F238E27FC236}">
                <a16:creationId xmlns:a16="http://schemas.microsoft.com/office/drawing/2014/main" id="{B581418C-85B1-EA31-DFA6-1E80BCEC3B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0882" y="290405"/>
            <a:ext cx="7190235" cy="6277189"/>
          </a:xfrm>
          <a:prstGeom prst="rect">
            <a:avLst/>
          </a:prstGeom>
        </p:spPr>
      </p:pic>
      <p:sp>
        <p:nvSpPr>
          <p:cNvPr id="6" name="Prostokąt: zaokrąglone rogi 5">
            <a:extLst>
              <a:ext uri="{FF2B5EF4-FFF2-40B4-BE49-F238E27FC236}">
                <a16:creationId xmlns:a16="http://schemas.microsoft.com/office/drawing/2014/main" id="{632ED853-7720-6386-F551-B21434781D84}"/>
              </a:ext>
            </a:extLst>
          </p:cNvPr>
          <p:cNvSpPr/>
          <p:nvPr/>
        </p:nvSpPr>
        <p:spPr>
          <a:xfrm>
            <a:off x="8426477" y="2315363"/>
            <a:ext cx="784636" cy="293613"/>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mc:AlternateContent xmlns:mc="http://schemas.openxmlformats.org/markup-compatibility/2006" xmlns:p14="http://schemas.microsoft.com/office/powerpoint/2010/main">
        <mc:Choice Requires="p14">
          <p:contentPart p14:bwMode="auto" r:id="rId3">
            <p14:nvContentPartPr>
              <p14:cNvPr id="15" name="Pismo odręczne 14">
                <a:extLst>
                  <a:ext uri="{FF2B5EF4-FFF2-40B4-BE49-F238E27FC236}">
                    <a16:creationId xmlns:a16="http://schemas.microsoft.com/office/drawing/2014/main" id="{8C3852C6-F5F9-DD8C-DDF8-BF22E2D60F54}"/>
                  </a:ext>
                </a:extLst>
              </p14:cNvPr>
              <p14:cNvContentPartPr/>
              <p14:nvPr/>
            </p14:nvContentPartPr>
            <p14:xfrm>
              <a:off x="4222811" y="3168979"/>
              <a:ext cx="200880" cy="197640"/>
            </p14:xfrm>
          </p:contentPart>
        </mc:Choice>
        <mc:Fallback xmlns="">
          <p:pic>
            <p:nvPicPr>
              <p:cNvPr id="15" name="Pismo odręczne 14">
                <a:extLst>
                  <a:ext uri="{FF2B5EF4-FFF2-40B4-BE49-F238E27FC236}">
                    <a16:creationId xmlns:a16="http://schemas.microsoft.com/office/drawing/2014/main" id="{8C3852C6-F5F9-DD8C-DDF8-BF22E2D60F54}"/>
                  </a:ext>
                </a:extLst>
              </p:cNvPr>
              <p:cNvPicPr/>
              <p:nvPr/>
            </p:nvPicPr>
            <p:blipFill>
              <a:blip r:embed="rId4"/>
              <a:stretch>
                <a:fillRect/>
              </a:stretch>
            </p:blipFill>
            <p:spPr>
              <a:xfrm>
                <a:off x="4205171" y="3150979"/>
                <a:ext cx="23652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8" name="Pismo odręczne 17">
                <a:extLst>
                  <a:ext uri="{FF2B5EF4-FFF2-40B4-BE49-F238E27FC236}">
                    <a16:creationId xmlns:a16="http://schemas.microsoft.com/office/drawing/2014/main" id="{1B17BE62-0D51-B87F-6D1F-090D04164A3F}"/>
                  </a:ext>
                </a:extLst>
              </p14:cNvPr>
              <p14:cNvContentPartPr/>
              <p14:nvPr/>
            </p14:nvContentPartPr>
            <p14:xfrm>
              <a:off x="4376891" y="3087259"/>
              <a:ext cx="118800" cy="151560"/>
            </p14:xfrm>
          </p:contentPart>
        </mc:Choice>
        <mc:Fallback xmlns="">
          <p:pic>
            <p:nvPicPr>
              <p:cNvPr id="18" name="Pismo odręczne 17">
                <a:extLst>
                  <a:ext uri="{FF2B5EF4-FFF2-40B4-BE49-F238E27FC236}">
                    <a16:creationId xmlns:a16="http://schemas.microsoft.com/office/drawing/2014/main" id="{1B17BE62-0D51-B87F-6D1F-090D04164A3F}"/>
                  </a:ext>
                </a:extLst>
              </p:cNvPr>
              <p:cNvPicPr/>
              <p:nvPr/>
            </p:nvPicPr>
            <p:blipFill>
              <a:blip r:embed="rId6"/>
              <a:stretch>
                <a:fillRect/>
              </a:stretch>
            </p:blipFill>
            <p:spPr>
              <a:xfrm>
                <a:off x="4359251" y="3069619"/>
                <a:ext cx="154440" cy="187200"/>
              </a:xfrm>
              <a:prstGeom prst="rect">
                <a:avLst/>
              </a:prstGeom>
            </p:spPr>
          </p:pic>
        </mc:Fallback>
      </mc:AlternateContent>
      <p:sp>
        <p:nvSpPr>
          <p:cNvPr id="20" name="Symbol zastępczy stopki 19">
            <a:extLst>
              <a:ext uri="{FF2B5EF4-FFF2-40B4-BE49-F238E27FC236}">
                <a16:creationId xmlns:a16="http://schemas.microsoft.com/office/drawing/2014/main" id="{47077D53-6A7C-6AE2-0875-FA447A5A1E0E}"/>
              </a:ext>
            </a:extLst>
          </p:cNvPr>
          <p:cNvSpPr>
            <a:spLocks noGrp="1"/>
          </p:cNvSpPr>
          <p:nvPr>
            <p:ph type="ftr" sz="quarter" idx="11"/>
          </p:nvPr>
        </p:nvSpPr>
        <p:spPr>
          <a:xfrm>
            <a:off x="0" y="6519672"/>
            <a:ext cx="2726376" cy="338328"/>
          </a:xfrm>
        </p:spPr>
        <p:txBody>
          <a:bodyPr/>
          <a:lstStyle/>
          <a:p>
            <a:r>
              <a:rPr lang="pl-PL" dirty="0"/>
              <a:t>ZSE - SYSTEMY BAZ DANYCH</a:t>
            </a:r>
          </a:p>
        </p:txBody>
      </p:sp>
      <p:grpSp>
        <p:nvGrpSpPr>
          <p:cNvPr id="27" name="Grupa 26">
            <a:extLst>
              <a:ext uri="{FF2B5EF4-FFF2-40B4-BE49-F238E27FC236}">
                <a16:creationId xmlns:a16="http://schemas.microsoft.com/office/drawing/2014/main" id="{C6A65DA6-0BCE-D15E-9FF2-A65769970D8F}"/>
              </a:ext>
            </a:extLst>
          </p:cNvPr>
          <p:cNvGrpSpPr/>
          <p:nvPr/>
        </p:nvGrpSpPr>
        <p:grpSpPr>
          <a:xfrm>
            <a:off x="5731101" y="1641600"/>
            <a:ext cx="520920" cy="1278000"/>
            <a:chOff x="5731101" y="1641600"/>
            <a:chExt cx="520920" cy="1278000"/>
          </a:xfrm>
        </p:grpSpPr>
        <mc:AlternateContent xmlns:mc="http://schemas.openxmlformats.org/markup-compatibility/2006" xmlns:p14="http://schemas.microsoft.com/office/powerpoint/2010/main">
          <mc:Choice Requires="p14">
            <p:contentPart p14:bwMode="auto" r:id="rId7">
              <p14:nvContentPartPr>
                <p14:cNvPr id="25" name="Pismo odręczne 24">
                  <a:extLst>
                    <a:ext uri="{FF2B5EF4-FFF2-40B4-BE49-F238E27FC236}">
                      <a16:creationId xmlns:a16="http://schemas.microsoft.com/office/drawing/2014/main" id="{718556B5-A345-55FA-1D54-F93BFC4C477B}"/>
                    </a:ext>
                  </a:extLst>
                </p14:cNvPr>
                <p14:cNvContentPartPr/>
                <p14:nvPr/>
              </p14:nvContentPartPr>
              <p14:xfrm>
                <a:off x="5822181" y="1733040"/>
                <a:ext cx="429840" cy="1186560"/>
              </p14:xfrm>
            </p:contentPart>
          </mc:Choice>
          <mc:Fallback xmlns="">
            <p:pic>
              <p:nvPicPr>
                <p:cNvPr id="25" name="Pismo odręczne 24">
                  <a:extLst>
                    <a:ext uri="{FF2B5EF4-FFF2-40B4-BE49-F238E27FC236}">
                      <a16:creationId xmlns:a16="http://schemas.microsoft.com/office/drawing/2014/main" id="{718556B5-A345-55FA-1D54-F93BFC4C477B}"/>
                    </a:ext>
                  </a:extLst>
                </p:cNvPr>
                <p:cNvPicPr/>
                <p:nvPr/>
              </p:nvPicPr>
              <p:blipFill>
                <a:blip r:embed="rId8"/>
                <a:stretch>
                  <a:fillRect/>
                </a:stretch>
              </p:blipFill>
              <p:spPr>
                <a:xfrm>
                  <a:off x="5804541" y="1715400"/>
                  <a:ext cx="465480" cy="1222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6" name="Pismo odręczne 25">
                  <a:extLst>
                    <a:ext uri="{FF2B5EF4-FFF2-40B4-BE49-F238E27FC236}">
                      <a16:creationId xmlns:a16="http://schemas.microsoft.com/office/drawing/2014/main" id="{5FEF9671-1466-1C43-38C4-E79C3E3BCFE8}"/>
                    </a:ext>
                  </a:extLst>
                </p14:cNvPr>
                <p14:cNvContentPartPr/>
                <p14:nvPr/>
              </p14:nvContentPartPr>
              <p14:xfrm>
                <a:off x="5731101" y="1641600"/>
                <a:ext cx="183600" cy="201600"/>
              </p14:xfrm>
            </p:contentPart>
          </mc:Choice>
          <mc:Fallback xmlns="">
            <p:pic>
              <p:nvPicPr>
                <p:cNvPr id="26" name="Pismo odręczne 25">
                  <a:extLst>
                    <a:ext uri="{FF2B5EF4-FFF2-40B4-BE49-F238E27FC236}">
                      <a16:creationId xmlns:a16="http://schemas.microsoft.com/office/drawing/2014/main" id="{5FEF9671-1466-1C43-38C4-E79C3E3BCFE8}"/>
                    </a:ext>
                  </a:extLst>
                </p:cNvPr>
                <p:cNvPicPr/>
                <p:nvPr/>
              </p:nvPicPr>
              <p:blipFill>
                <a:blip r:embed="rId10"/>
                <a:stretch>
                  <a:fillRect/>
                </a:stretch>
              </p:blipFill>
              <p:spPr>
                <a:xfrm>
                  <a:off x="5713101" y="1623600"/>
                  <a:ext cx="219240" cy="237240"/>
                </a:xfrm>
                <a:prstGeom prst="rect">
                  <a:avLst/>
                </a:prstGeom>
              </p:spPr>
            </p:pic>
          </mc:Fallback>
        </mc:AlternateContent>
      </p:grpSp>
    </p:spTree>
    <p:extLst>
      <p:ext uri="{BB962C8B-B14F-4D97-AF65-F5344CB8AC3E}">
        <p14:creationId xmlns:p14="http://schemas.microsoft.com/office/powerpoint/2010/main" val="3815760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A3F39-488A-3708-E4BE-8928ACF0BB4A}"/>
            </a:ext>
          </a:extLst>
        </p:cNvPr>
        <p:cNvGrpSpPr/>
        <p:nvPr/>
      </p:nvGrpSpPr>
      <p:grpSpPr>
        <a:xfrm>
          <a:off x="0" y="0"/>
          <a:ext cx="0" cy="0"/>
          <a:chOff x="0" y="0"/>
          <a:chExt cx="0" cy="0"/>
        </a:xfrm>
      </p:grpSpPr>
      <p:pic>
        <p:nvPicPr>
          <p:cNvPr id="3" name="Obraz 2" descr="The image depicts the SQL Server 2025 installation wizard, with various tabs and options for setting up service accounts, collation, and installation progress.&#10;&#10;Zawartość wygenerowana przez AI może być niepoprawna.">
            <a:extLst>
              <a:ext uri="{FF2B5EF4-FFF2-40B4-BE49-F238E27FC236}">
                <a16:creationId xmlns:a16="http://schemas.microsoft.com/office/drawing/2014/main" id="{6F331C91-69B0-D449-B55A-7D3DADB6F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375" y="718728"/>
            <a:ext cx="5486069" cy="4842811"/>
          </a:xfrm>
          <a:prstGeom prst="rect">
            <a:avLst/>
          </a:prstGeom>
        </p:spPr>
      </p:pic>
      <p:pic>
        <p:nvPicPr>
          <p:cNvPr id="5" name="Obraz 4" descr="The image is a user interface in Microsoft SQL Server Management Studio, presenting a dialog box for selecting a collation for a database.&#10;&#10;Zawartość wygenerowana przez AI może być niepoprawna.">
            <a:extLst>
              <a:ext uri="{FF2B5EF4-FFF2-40B4-BE49-F238E27FC236}">
                <a16:creationId xmlns:a16="http://schemas.microsoft.com/office/drawing/2014/main" id="{AE30C8BD-3793-F80A-1D54-AEBC460FAB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8556" y="1200953"/>
            <a:ext cx="5977068" cy="3750610"/>
          </a:xfrm>
          <a:prstGeom prst="rect">
            <a:avLst/>
          </a:prstGeom>
          <a:noFill/>
        </p:spPr>
      </p:pic>
      <p:sp>
        <p:nvSpPr>
          <p:cNvPr id="8" name="Prostokąt: zaokrąglone rogi 7">
            <a:extLst>
              <a:ext uri="{FF2B5EF4-FFF2-40B4-BE49-F238E27FC236}">
                <a16:creationId xmlns:a16="http://schemas.microsoft.com/office/drawing/2014/main" id="{864398BA-6AEC-10F7-FDDE-F22DDD11F69E}"/>
              </a:ext>
            </a:extLst>
          </p:cNvPr>
          <p:cNvSpPr/>
          <p:nvPr/>
        </p:nvSpPr>
        <p:spPr>
          <a:xfrm>
            <a:off x="2280348" y="1535000"/>
            <a:ext cx="850479" cy="293800"/>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rostokąt: zaokrąglone rogi 9">
            <a:extLst>
              <a:ext uri="{FF2B5EF4-FFF2-40B4-BE49-F238E27FC236}">
                <a16:creationId xmlns:a16="http://schemas.microsoft.com/office/drawing/2014/main" id="{447A211C-326E-EE78-D713-9A1648D8C32E}"/>
              </a:ext>
            </a:extLst>
          </p:cNvPr>
          <p:cNvSpPr/>
          <p:nvPr/>
        </p:nvSpPr>
        <p:spPr>
          <a:xfrm>
            <a:off x="5001416" y="1974606"/>
            <a:ext cx="761028" cy="241820"/>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ostokąt: zaokrąglone rogi 11">
            <a:extLst>
              <a:ext uri="{FF2B5EF4-FFF2-40B4-BE49-F238E27FC236}">
                <a16:creationId xmlns:a16="http://schemas.microsoft.com/office/drawing/2014/main" id="{53EB60B4-C5E2-88D0-3702-EA7BCD076FCD}"/>
              </a:ext>
            </a:extLst>
          </p:cNvPr>
          <p:cNvSpPr/>
          <p:nvPr/>
        </p:nvSpPr>
        <p:spPr>
          <a:xfrm>
            <a:off x="5848494" y="3106024"/>
            <a:ext cx="6177854" cy="869628"/>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16" name="Grupa 15">
            <a:extLst>
              <a:ext uri="{FF2B5EF4-FFF2-40B4-BE49-F238E27FC236}">
                <a16:creationId xmlns:a16="http://schemas.microsoft.com/office/drawing/2014/main" id="{180D365B-4BAD-690F-5124-BDEFDCD58994}"/>
              </a:ext>
            </a:extLst>
          </p:cNvPr>
          <p:cNvGrpSpPr/>
          <p:nvPr/>
        </p:nvGrpSpPr>
        <p:grpSpPr>
          <a:xfrm>
            <a:off x="3230124" y="1630498"/>
            <a:ext cx="1631160" cy="405000"/>
            <a:chOff x="3230124" y="1630498"/>
            <a:chExt cx="1631160" cy="405000"/>
          </a:xfrm>
        </p:grpSpPr>
        <mc:AlternateContent xmlns:mc="http://schemas.openxmlformats.org/markup-compatibility/2006" xmlns:p14="http://schemas.microsoft.com/office/powerpoint/2010/main">
          <mc:Choice Requires="p14">
            <p:contentPart p14:bwMode="auto" r:id="rId4">
              <p14:nvContentPartPr>
                <p14:cNvPr id="14" name="Pismo odręczne 13">
                  <a:extLst>
                    <a:ext uri="{FF2B5EF4-FFF2-40B4-BE49-F238E27FC236}">
                      <a16:creationId xmlns:a16="http://schemas.microsoft.com/office/drawing/2014/main" id="{B084F0BE-8369-D955-8C23-1421DA5142F8}"/>
                    </a:ext>
                  </a:extLst>
                </p14:cNvPr>
                <p14:cNvContentPartPr/>
                <p14:nvPr/>
              </p14:nvContentPartPr>
              <p14:xfrm>
                <a:off x="3230124" y="1630498"/>
                <a:ext cx="1546200" cy="293760"/>
              </p14:xfrm>
            </p:contentPart>
          </mc:Choice>
          <mc:Fallback xmlns="">
            <p:pic>
              <p:nvPicPr>
                <p:cNvPr id="14" name="Pismo odręczne 13">
                  <a:extLst>
                    <a:ext uri="{FF2B5EF4-FFF2-40B4-BE49-F238E27FC236}">
                      <a16:creationId xmlns:a16="http://schemas.microsoft.com/office/drawing/2014/main" id="{B084F0BE-8369-D955-8C23-1421DA5142F8}"/>
                    </a:ext>
                  </a:extLst>
                </p:cNvPr>
                <p:cNvPicPr/>
                <p:nvPr/>
              </p:nvPicPr>
              <p:blipFill>
                <a:blip r:embed="rId5"/>
                <a:stretch>
                  <a:fillRect/>
                </a:stretch>
              </p:blipFill>
              <p:spPr>
                <a:xfrm>
                  <a:off x="3212124" y="1612498"/>
                  <a:ext cx="1581840" cy="329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Pismo odręczne 14">
                  <a:extLst>
                    <a:ext uri="{FF2B5EF4-FFF2-40B4-BE49-F238E27FC236}">
                      <a16:creationId xmlns:a16="http://schemas.microsoft.com/office/drawing/2014/main" id="{627440FF-4774-551A-4F40-FA023EFD0CCE}"/>
                    </a:ext>
                  </a:extLst>
                </p14:cNvPr>
                <p14:cNvContentPartPr/>
                <p14:nvPr/>
              </p14:nvContentPartPr>
              <p14:xfrm>
                <a:off x="4660404" y="1815898"/>
                <a:ext cx="200880" cy="219600"/>
              </p14:xfrm>
            </p:contentPart>
          </mc:Choice>
          <mc:Fallback xmlns="">
            <p:pic>
              <p:nvPicPr>
                <p:cNvPr id="15" name="Pismo odręczne 14">
                  <a:extLst>
                    <a:ext uri="{FF2B5EF4-FFF2-40B4-BE49-F238E27FC236}">
                      <a16:creationId xmlns:a16="http://schemas.microsoft.com/office/drawing/2014/main" id="{627440FF-4774-551A-4F40-FA023EFD0CCE}"/>
                    </a:ext>
                  </a:extLst>
                </p:cNvPr>
                <p:cNvPicPr/>
                <p:nvPr/>
              </p:nvPicPr>
              <p:blipFill>
                <a:blip r:embed="rId7"/>
                <a:stretch>
                  <a:fillRect/>
                </a:stretch>
              </p:blipFill>
              <p:spPr>
                <a:xfrm>
                  <a:off x="4642764" y="1797898"/>
                  <a:ext cx="236520" cy="255240"/>
                </a:xfrm>
                <a:prstGeom prst="rect">
                  <a:avLst/>
                </a:prstGeom>
              </p:spPr>
            </p:pic>
          </mc:Fallback>
        </mc:AlternateContent>
      </p:grpSp>
      <p:grpSp>
        <p:nvGrpSpPr>
          <p:cNvPr id="22" name="Grupa 21">
            <a:extLst>
              <a:ext uri="{FF2B5EF4-FFF2-40B4-BE49-F238E27FC236}">
                <a16:creationId xmlns:a16="http://schemas.microsoft.com/office/drawing/2014/main" id="{332FDE89-8753-86D6-46EA-2F65F47FB014}"/>
              </a:ext>
            </a:extLst>
          </p:cNvPr>
          <p:cNvGrpSpPr/>
          <p:nvPr/>
        </p:nvGrpSpPr>
        <p:grpSpPr>
          <a:xfrm>
            <a:off x="5864251" y="2100828"/>
            <a:ext cx="1139400" cy="837000"/>
            <a:chOff x="5864251" y="2100828"/>
            <a:chExt cx="1139400" cy="837000"/>
          </a:xfrm>
        </p:grpSpPr>
        <mc:AlternateContent xmlns:mc="http://schemas.openxmlformats.org/markup-compatibility/2006" xmlns:p14="http://schemas.microsoft.com/office/powerpoint/2010/main">
          <mc:Choice Requires="p14">
            <p:contentPart p14:bwMode="auto" r:id="rId8">
              <p14:nvContentPartPr>
                <p14:cNvPr id="20" name="Pismo odręczne 19">
                  <a:extLst>
                    <a:ext uri="{FF2B5EF4-FFF2-40B4-BE49-F238E27FC236}">
                      <a16:creationId xmlns:a16="http://schemas.microsoft.com/office/drawing/2014/main" id="{0A36CC32-B656-2161-48B1-7514997FF91F}"/>
                    </a:ext>
                  </a:extLst>
                </p14:cNvPr>
                <p14:cNvContentPartPr/>
                <p14:nvPr/>
              </p14:nvContentPartPr>
              <p14:xfrm>
                <a:off x="5864251" y="2100828"/>
                <a:ext cx="1029960" cy="687600"/>
              </p14:xfrm>
            </p:contentPart>
          </mc:Choice>
          <mc:Fallback xmlns="">
            <p:pic>
              <p:nvPicPr>
                <p:cNvPr id="20" name="Pismo odręczne 19">
                  <a:extLst>
                    <a:ext uri="{FF2B5EF4-FFF2-40B4-BE49-F238E27FC236}">
                      <a16:creationId xmlns:a16="http://schemas.microsoft.com/office/drawing/2014/main" id="{0A36CC32-B656-2161-48B1-7514997FF91F}"/>
                    </a:ext>
                  </a:extLst>
                </p:cNvPr>
                <p:cNvPicPr/>
                <p:nvPr/>
              </p:nvPicPr>
              <p:blipFill>
                <a:blip r:embed="rId9"/>
                <a:stretch>
                  <a:fillRect/>
                </a:stretch>
              </p:blipFill>
              <p:spPr>
                <a:xfrm>
                  <a:off x="5846251" y="2082828"/>
                  <a:ext cx="1065600" cy="723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1" name="Pismo odręczne 20">
                  <a:extLst>
                    <a:ext uri="{FF2B5EF4-FFF2-40B4-BE49-F238E27FC236}">
                      <a16:creationId xmlns:a16="http://schemas.microsoft.com/office/drawing/2014/main" id="{8167E11E-81AE-ABE2-6E45-A8AEC14E558A}"/>
                    </a:ext>
                  </a:extLst>
                </p14:cNvPr>
                <p14:cNvContentPartPr/>
                <p14:nvPr/>
              </p14:nvContentPartPr>
              <p14:xfrm>
                <a:off x="6785851" y="2756748"/>
                <a:ext cx="217800" cy="181080"/>
              </p14:xfrm>
            </p:contentPart>
          </mc:Choice>
          <mc:Fallback xmlns="">
            <p:pic>
              <p:nvPicPr>
                <p:cNvPr id="21" name="Pismo odręczne 20">
                  <a:extLst>
                    <a:ext uri="{FF2B5EF4-FFF2-40B4-BE49-F238E27FC236}">
                      <a16:creationId xmlns:a16="http://schemas.microsoft.com/office/drawing/2014/main" id="{8167E11E-81AE-ABE2-6E45-A8AEC14E558A}"/>
                    </a:ext>
                  </a:extLst>
                </p:cNvPr>
                <p:cNvPicPr/>
                <p:nvPr/>
              </p:nvPicPr>
              <p:blipFill>
                <a:blip r:embed="rId11"/>
                <a:stretch>
                  <a:fillRect/>
                </a:stretch>
              </p:blipFill>
              <p:spPr>
                <a:xfrm>
                  <a:off x="6767851" y="2739108"/>
                  <a:ext cx="253440" cy="216720"/>
                </a:xfrm>
                <a:prstGeom prst="rect">
                  <a:avLst/>
                </a:prstGeom>
              </p:spPr>
            </p:pic>
          </mc:Fallback>
        </mc:AlternateContent>
      </p:grpSp>
      <p:sp>
        <p:nvSpPr>
          <p:cNvPr id="24" name="Symbol zastępczy stopki 23">
            <a:extLst>
              <a:ext uri="{FF2B5EF4-FFF2-40B4-BE49-F238E27FC236}">
                <a16:creationId xmlns:a16="http://schemas.microsoft.com/office/drawing/2014/main" id="{679FB937-B79F-FD1C-1C9E-15B7246C4C39}"/>
              </a:ext>
            </a:extLst>
          </p:cNvPr>
          <p:cNvSpPr>
            <a:spLocks noGrp="1"/>
          </p:cNvSpPr>
          <p:nvPr>
            <p:ph type="ftr" sz="quarter" idx="11"/>
          </p:nvPr>
        </p:nvSpPr>
        <p:spPr>
          <a:xfrm>
            <a:off x="0" y="6519672"/>
            <a:ext cx="2703777" cy="338328"/>
          </a:xfrm>
        </p:spPr>
        <p:txBody>
          <a:bodyPr/>
          <a:lstStyle/>
          <a:p>
            <a:r>
              <a:rPr lang="pl-PL"/>
              <a:t>ZSE - SYSTEMY BAZ DANYCH</a:t>
            </a:r>
          </a:p>
        </p:txBody>
      </p:sp>
    </p:spTree>
    <p:extLst>
      <p:ext uri="{BB962C8B-B14F-4D97-AF65-F5344CB8AC3E}">
        <p14:creationId xmlns:p14="http://schemas.microsoft.com/office/powerpoint/2010/main" val="1053750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78075-9243-F9B8-4B01-C8575A563814}"/>
            </a:ext>
          </a:extLst>
        </p:cNvPr>
        <p:cNvGrpSpPr/>
        <p:nvPr/>
      </p:nvGrpSpPr>
      <p:grpSpPr>
        <a:xfrm>
          <a:off x="0" y="0"/>
          <a:ext cx="0" cy="0"/>
          <a:chOff x="0" y="0"/>
          <a:chExt cx="0" cy="0"/>
        </a:xfrm>
      </p:grpSpPr>
      <p:pic>
        <p:nvPicPr>
          <p:cNvPr id="7" name="Obraz 6" descr="The image shows the SQL Server 2025 Setup page, detailing various configuration options such as authentication mode, administrators, data directories, TempDB, Max Degree of Parallelism, Memory, and Filestream settings.&#10;&#10;Zawartość wygenerowana przez AI może być niepoprawna.">
            <a:extLst>
              <a:ext uri="{FF2B5EF4-FFF2-40B4-BE49-F238E27FC236}">
                <a16:creationId xmlns:a16="http://schemas.microsoft.com/office/drawing/2014/main" id="{1A500BB4-76C4-5B1A-AA6D-0A2DB06F9A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7737" y="343527"/>
            <a:ext cx="7036526" cy="6170945"/>
          </a:xfrm>
          <a:prstGeom prst="rect">
            <a:avLst/>
          </a:prstGeom>
        </p:spPr>
      </p:pic>
      <p:sp>
        <p:nvSpPr>
          <p:cNvPr id="9" name="Prostokąt: zaokrąglone rogi 8">
            <a:extLst>
              <a:ext uri="{FF2B5EF4-FFF2-40B4-BE49-F238E27FC236}">
                <a16:creationId xmlns:a16="http://schemas.microsoft.com/office/drawing/2014/main" id="{1DB85B56-117D-33EC-BCF1-4CFE18C6667A}"/>
              </a:ext>
            </a:extLst>
          </p:cNvPr>
          <p:cNvSpPr/>
          <p:nvPr/>
        </p:nvSpPr>
        <p:spPr>
          <a:xfrm>
            <a:off x="4470175" y="2519176"/>
            <a:ext cx="3637506" cy="250150"/>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ostokąt: zaokrąglone rogi 11">
            <a:extLst>
              <a:ext uri="{FF2B5EF4-FFF2-40B4-BE49-F238E27FC236}">
                <a16:creationId xmlns:a16="http://schemas.microsoft.com/office/drawing/2014/main" id="{7D107C8D-F393-3B56-FAC9-760630D91763}"/>
              </a:ext>
            </a:extLst>
          </p:cNvPr>
          <p:cNvSpPr/>
          <p:nvPr/>
        </p:nvSpPr>
        <p:spPr>
          <a:xfrm>
            <a:off x="4539844" y="5562820"/>
            <a:ext cx="1059768" cy="339635"/>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15" name="Grupa 14">
            <a:extLst>
              <a:ext uri="{FF2B5EF4-FFF2-40B4-BE49-F238E27FC236}">
                <a16:creationId xmlns:a16="http://schemas.microsoft.com/office/drawing/2014/main" id="{3ABE152C-37B5-3680-D7C8-0990530AAF60}"/>
              </a:ext>
            </a:extLst>
          </p:cNvPr>
          <p:cNvGrpSpPr/>
          <p:nvPr/>
        </p:nvGrpSpPr>
        <p:grpSpPr>
          <a:xfrm>
            <a:off x="4349040" y="2865771"/>
            <a:ext cx="341280" cy="2440080"/>
            <a:chOff x="4349040" y="2865771"/>
            <a:chExt cx="341280" cy="2440080"/>
          </a:xfrm>
        </p:grpSpPr>
        <mc:AlternateContent xmlns:mc="http://schemas.openxmlformats.org/markup-compatibility/2006" xmlns:p14="http://schemas.microsoft.com/office/powerpoint/2010/main">
          <mc:Choice Requires="p14">
            <p:contentPart p14:bwMode="auto" r:id="rId3">
              <p14:nvContentPartPr>
                <p14:cNvPr id="13" name="Pismo odręczne 12">
                  <a:extLst>
                    <a:ext uri="{FF2B5EF4-FFF2-40B4-BE49-F238E27FC236}">
                      <a16:creationId xmlns:a16="http://schemas.microsoft.com/office/drawing/2014/main" id="{180AF73C-85B7-DF67-613C-5F6FBAB0B51C}"/>
                    </a:ext>
                  </a:extLst>
                </p14:cNvPr>
                <p14:cNvContentPartPr/>
                <p14:nvPr/>
              </p14:nvContentPartPr>
              <p14:xfrm>
                <a:off x="4349040" y="2865771"/>
                <a:ext cx="269640" cy="2306520"/>
              </p14:xfrm>
            </p:contentPart>
          </mc:Choice>
          <mc:Fallback xmlns="">
            <p:pic>
              <p:nvPicPr>
                <p:cNvPr id="13" name="Pismo odręczne 12">
                  <a:extLst>
                    <a:ext uri="{FF2B5EF4-FFF2-40B4-BE49-F238E27FC236}">
                      <a16:creationId xmlns:a16="http://schemas.microsoft.com/office/drawing/2014/main" id="{180AF73C-85B7-DF67-613C-5F6FBAB0B51C}"/>
                    </a:ext>
                  </a:extLst>
                </p:cNvPr>
                <p:cNvPicPr/>
                <p:nvPr/>
              </p:nvPicPr>
              <p:blipFill>
                <a:blip r:embed="rId4"/>
                <a:stretch>
                  <a:fillRect/>
                </a:stretch>
              </p:blipFill>
              <p:spPr>
                <a:xfrm>
                  <a:off x="4331400" y="2848131"/>
                  <a:ext cx="305280" cy="2342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4" name="Pismo odręczne 13">
                  <a:extLst>
                    <a:ext uri="{FF2B5EF4-FFF2-40B4-BE49-F238E27FC236}">
                      <a16:creationId xmlns:a16="http://schemas.microsoft.com/office/drawing/2014/main" id="{6203E22A-B761-30C6-B413-36DE5BC3F629}"/>
                    </a:ext>
                  </a:extLst>
                </p14:cNvPr>
                <p14:cNvContentPartPr/>
                <p14:nvPr/>
              </p14:nvContentPartPr>
              <p14:xfrm>
                <a:off x="4534800" y="5163651"/>
                <a:ext cx="155520" cy="142200"/>
              </p14:xfrm>
            </p:contentPart>
          </mc:Choice>
          <mc:Fallback xmlns="">
            <p:pic>
              <p:nvPicPr>
                <p:cNvPr id="14" name="Pismo odręczne 13">
                  <a:extLst>
                    <a:ext uri="{FF2B5EF4-FFF2-40B4-BE49-F238E27FC236}">
                      <a16:creationId xmlns:a16="http://schemas.microsoft.com/office/drawing/2014/main" id="{6203E22A-B761-30C6-B413-36DE5BC3F629}"/>
                    </a:ext>
                  </a:extLst>
                </p:cNvPr>
                <p:cNvPicPr/>
                <p:nvPr/>
              </p:nvPicPr>
              <p:blipFill>
                <a:blip r:embed="rId6"/>
                <a:stretch>
                  <a:fillRect/>
                </a:stretch>
              </p:blipFill>
              <p:spPr>
                <a:xfrm>
                  <a:off x="4516800" y="5146011"/>
                  <a:ext cx="191160" cy="177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20" name="Pismo odręczne 19">
                <a:extLst>
                  <a:ext uri="{FF2B5EF4-FFF2-40B4-BE49-F238E27FC236}">
                    <a16:creationId xmlns:a16="http://schemas.microsoft.com/office/drawing/2014/main" id="{A58BE03F-BD74-BCDF-B8AA-037ECA8925E1}"/>
                  </a:ext>
                </a:extLst>
              </p14:cNvPr>
              <p14:cNvContentPartPr/>
              <p14:nvPr/>
            </p14:nvContentPartPr>
            <p14:xfrm>
              <a:off x="5428320" y="4497291"/>
              <a:ext cx="360" cy="360"/>
            </p14:xfrm>
          </p:contentPart>
        </mc:Choice>
        <mc:Fallback xmlns="">
          <p:pic>
            <p:nvPicPr>
              <p:cNvPr id="20" name="Pismo odręczne 19">
                <a:extLst>
                  <a:ext uri="{FF2B5EF4-FFF2-40B4-BE49-F238E27FC236}">
                    <a16:creationId xmlns:a16="http://schemas.microsoft.com/office/drawing/2014/main" id="{A58BE03F-BD74-BCDF-B8AA-037ECA8925E1}"/>
                  </a:ext>
                </a:extLst>
              </p:cNvPr>
              <p:cNvPicPr/>
              <p:nvPr/>
            </p:nvPicPr>
            <p:blipFill>
              <a:blip r:embed="rId8"/>
              <a:stretch>
                <a:fillRect/>
              </a:stretch>
            </p:blipFill>
            <p:spPr>
              <a:xfrm>
                <a:off x="5410320" y="4479651"/>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5" name="Pismo odręczne 24">
                <a:extLst>
                  <a:ext uri="{FF2B5EF4-FFF2-40B4-BE49-F238E27FC236}">
                    <a16:creationId xmlns:a16="http://schemas.microsoft.com/office/drawing/2014/main" id="{3746972F-74B0-322C-14F0-2AD3036E9F9D}"/>
                  </a:ext>
                </a:extLst>
              </p14:cNvPr>
              <p14:cNvContentPartPr/>
              <p14:nvPr/>
            </p14:nvContentPartPr>
            <p14:xfrm>
              <a:off x="4605199" y="3942776"/>
              <a:ext cx="1670040" cy="88560"/>
            </p14:xfrm>
          </p:contentPart>
        </mc:Choice>
        <mc:Fallback xmlns="">
          <p:pic>
            <p:nvPicPr>
              <p:cNvPr id="25" name="Pismo odręczne 24">
                <a:extLst>
                  <a:ext uri="{FF2B5EF4-FFF2-40B4-BE49-F238E27FC236}">
                    <a16:creationId xmlns:a16="http://schemas.microsoft.com/office/drawing/2014/main" id="{3746972F-74B0-322C-14F0-2AD3036E9F9D}"/>
                  </a:ext>
                </a:extLst>
              </p:cNvPr>
              <p:cNvPicPr/>
              <p:nvPr/>
            </p:nvPicPr>
            <p:blipFill>
              <a:blip r:embed="rId10"/>
              <a:stretch>
                <a:fillRect/>
              </a:stretch>
            </p:blipFill>
            <p:spPr>
              <a:xfrm>
                <a:off x="4587199" y="3924776"/>
                <a:ext cx="170568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6" name="Pismo odręczne 25">
                <a:extLst>
                  <a:ext uri="{FF2B5EF4-FFF2-40B4-BE49-F238E27FC236}">
                    <a16:creationId xmlns:a16="http://schemas.microsoft.com/office/drawing/2014/main" id="{CF72075E-6B25-128B-2051-D00116F6B56F}"/>
                  </a:ext>
                </a:extLst>
              </p14:cNvPr>
              <p14:cNvContentPartPr/>
              <p14:nvPr/>
            </p14:nvContentPartPr>
            <p14:xfrm>
              <a:off x="5065999" y="3998216"/>
              <a:ext cx="1122480" cy="33480"/>
            </p14:xfrm>
          </p:contentPart>
        </mc:Choice>
        <mc:Fallback xmlns="">
          <p:pic>
            <p:nvPicPr>
              <p:cNvPr id="26" name="Pismo odręczne 25">
                <a:extLst>
                  <a:ext uri="{FF2B5EF4-FFF2-40B4-BE49-F238E27FC236}">
                    <a16:creationId xmlns:a16="http://schemas.microsoft.com/office/drawing/2014/main" id="{CF72075E-6B25-128B-2051-D00116F6B56F}"/>
                  </a:ext>
                </a:extLst>
              </p:cNvPr>
              <p:cNvPicPr/>
              <p:nvPr/>
            </p:nvPicPr>
            <p:blipFill>
              <a:blip r:embed="rId12"/>
              <a:stretch>
                <a:fillRect/>
              </a:stretch>
            </p:blipFill>
            <p:spPr>
              <a:xfrm>
                <a:off x="5048359" y="3980576"/>
                <a:ext cx="11581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7" name="Pismo odręczne 26">
                <a:extLst>
                  <a:ext uri="{FF2B5EF4-FFF2-40B4-BE49-F238E27FC236}">
                    <a16:creationId xmlns:a16="http://schemas.microsoft.com/office/drawing/2014/main" id="{DD90CCF9-FA6D-E509-0AB2-62BFC70EE89B}"/>
                  </a:ext>
                </a:extLst>
              </p14:cNvPr>
              <p14:cNvContentPartPr/>
              <p14:nvPr/>
            </p14:nvContentPartPr>
            <p14:xfrm>
              <a:off x="1763313" y="1732339"/>
              <a:ext cx="360" cy="360"/>
            </p14:xfrm>
          </p:contentPart>
        </mc:Choice>
        <mc:Fallback xmlns="">
          <p:pic>
            <p:nvPicPr>
              <p:cNvPr id="27" name="Pismo odręczne 26">
                <a:extLst>
                  <a:ext uri="{FF2B5EF4-FFF2-40B4-BE49-F238E27FC236}">
                    <a16:creationId xmlns:a16="http://schemas.microsoft.com/office/drawing/2014/main" id="{DD90CCF9-FA6D-E509-0AB2-62BFC70EE89B}"/>
                  </a:ext>
                </a:extLst>
              </p:cNvPr>
              <p:cNvPicPr/>
              <p:nvPr/>
            </p:nvPicPr>
            <p:blipFill>
              <a:blip r:embed="rId14"/>
              <a:stretch>
                <a:fillRect/>
              </a:stretch>
            </p:blipFill>
            <p:spPr>
              <a:xfrm>
                <a:off x="1745313" y="1714699"/>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8" name="Pismo odręczne 27">
                <a:extLst>
                  <a:ext uri="{FF2B5EF4-FFF2-40B4-BE49-F238E27FC236}">
                    <a16:creationId xmlns:a16="http://schemas.microsoft.com/office/drawing/2014/main" id="{791C99CE-D3CC-FBF3-0879-DBBDA5ECECED}"/>
                  </a:ext>
                </a:extLst>
              </p14:cNvPr>
              <p14:cNvContentPartPr/>
              <p14:nvPr/>
            </p14:nvContentPartPr>
            <p14:xfrm>
              <a:off x="10267953" y="4849939"/>
              <a:ext cx="360" cy="360"/>
            </p14:xfrm>
          </p:contentPart>
        </mc:Choice>
        <mc:Fallback xmlns="">
          <p:pic>
            <p:nvPicPr>
              <p:cNvPr id="28" name="Pismo odręczne 27">
                <a:extLst>
                  <a:ext uri="{FF2B5EF4-FFF2-40B4-BE49-F238E27FC236}">
                    <a16:creationId xmlns:a16="http://schemas.microsoft.com/office/drawing/2014/main" id="{791C99CE-D3CC-FBF3-0879-DBBDA5ECECED}"/>
                  </a:ext>
                </a:extLst>
              </p:cNvPr>
              <p:cNvPicPr/>
              <p:nvPr/>
            </p:nvPicPr>
            <p:blipFill>
              <a:blip r:embed="rId14"/>
              <a:stretch>
                <a:fillRect/>
              </a:stretch>
            </p:blipFill>
            <p:spPr>
              <a:xfrm>
                <a:off x="10249953" y="4832299"/>
                <a:ext cx="36000" cy="36000"/>
              </a:xfrm>
              <a:prstGeom prst="rect">
                <a:avLst/>
              </a:prstGeom>
            </p:spPr>
          </p:pic>
        </mc:Fallback>
      </mc:AlternateContent>
      <p:grpSp>
        <p:nvGrpSpPr>
          <p:cNvPr id="31" name="Grupa 30">
            <a:extLst>
              <a:ext uri="{FF2B5EF4-FFF2-40B4-BE49-F238E27FC236}">
                <a16:creationId xmlns:a16="http://schemas.microsoft.com/office/drawing/2014/main" id="{4173C240-D310-D154-9401-6B12214A461F}"/>
              </a:ext>
            </a:extLst>
          </p:cNvPr>
          <p:cNvGrpSpPr/>
          <p:nvPr/>
        </p:nvGrpSpPr>
        <p:grpSpPr>
          <a:xfrm>
            <a:off x="5348193" y="1780219"/>
            <a:ext cx="1000080" cy="3569760"/>
            <a:chOff x="5348193" y="1780219"/>
            <a:chExt cx="1000080" cy="3569760"/>
          </a:xfrm>
        </p:grpSpPr>
        <mc:AlternateContent xmlns:mc="http://schemas.openxmlformats.org/markup-compatibility/2006" xmlns:p14="http://schemas.microsoft.com/office/powerpoint/2010/main">
          <mc:Choice Requires="p14">
            <p:contentPart p14:bwMode="auto" r:id="rId16">
              <p14:nvContentPartPr>
                <p14:cNvPr id="29" name="Pismo odręczne 28">
                  <a:extLst>
                    <a:ext uri="{FF2B5EF4-FFF2-40B4-BE49-F238E27FC236}">
                      <a16:creationId xmlns:a16="http://schemas.microsoft.com/office/drawing/2014/main" id="{24B391A9-D92F-19AB-C0F8-AD6B6B0F9D61}"/>
                    </a:ext>
                  </a:extLst>
                </p14:cNvPr>
                <p14:cNvContentPartPr/>
                <p14:nvPr/>
              </p14:nvContentPartPr>
              <p14:xfrm>
                <a:off x="5348193" y="1994419"/>
                <a:ext cx="963000" cy="3355560"/>
              </p14:xfrm>
            </p:contentPart>
          </mc:Choice>
          <mc:Fallback xmlns="">
            <p:pic>
              <p:nvPicPr>
                <p:cNvPr id="29" name="Pismo odręczne 28">
                  <a:extLst>
                    <a:ext uri="{FF2B5EF4-FFF2-40B4-BE49-F238E27FC236}">
                      <a16:creationId xmlns:a16="http://schemas.microsoft.com/office/drawing/2014/main" id="{24B391A9-D92F-19AB-C0F8-AD6B6B0F9D61}"/>
                    </a:ext>
                  </a:extLst>
                </p:cNvPr>
                <p:cNvPicPr/>
                <p:nvPr/>
              </p:nvPicPr>
              <p:blipFill>
                <a:blip r:embed="rId17"/>
                <a:stretch>
                  <a:fillRect/>
                </a:stretch>
              </p:blipFill>
              <p:spPr>
                <a:xfrm>
                  <a:off x="5330553" y="1976779"/>
                  <a:ext cx="998640" cy="33912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0" name="Pismo odręczne 29">
                  <a:extLst>
                    <a:ext uri="{FF2B5EF4-FFF2-40B4-BE49-F238E27FC236}">
                      <a16:creationId xmlns:a16="http://schemas.microsoft.com/office/drawing/2014/main" id="{6C4F4995-43BC-33CD-94C9-6C3120F37F3D}"/>
                    </a:ext>
                  </a:extLst>
                </p14:cNvPr>
                <p14:cNvContentPartPr/>
                <p14:nvPr/>
              </p14:nvContentPartPr>
              <p14:xfrm>
                <a:off x="6109953" y="1780219"/>
                <a:ext cx="238320" cy="235800"/>
              </p14:xfrm>
            </p:contentPart>
          </mc:Choice>
          <mc:Fallback xmlns="">
            <p:pic>
              <p:nvPicPr>
                <p:cNvPr id="30" name="Pismo odręczne 29">
                  <a:extLst>
                    <a:ext uri="{FF2B5EF4-FFF2-40B4-BE49-F238E27FC236}">
                      <a16:creationId xmlns:a16="http://schemas.microsoft.com/office/drawing/2014/main" id="{6C4F4995-43BC-33CD-94C9-6C3120F37F3D}"/>
                    </a:ext>
                  </a:extLst>
                </p:cNvPr>
                <p:cNvPicPr/>
                <p:nvPr/>
              </p:nvPicPr>
              <p:blipFill>
                <a:blip r:embed="rId19"/>
                <a:stretch>
                  <a:fillRect/>
                </a:stretch>
              </p:blipFill>
              <p:spPr>
                <a:xfrm>
                  <a:off x="6092313" y="1762219"/>
                  <a:ext cx="273960" cy="271440"/>
                </a:xfrm>
                <a:prstGeom prst="rect">
                  <a:avLst/>
                </a:prstGeom>
              </p:spPr>
            </p:pic>
          </mc:Fallback>
        </mc:AlternateContent>
      </p:grpSp>
      <p:sp>
        <p:nvSpPr>
          <p:cNvPr id="33" name="Symbol zastępczy stopki 32">
            <a:extLst>
              <a:ext uri="{FF2B5EF4-FFF2-40B4-BE49-F238E27FC236}">
                <a16:creationId xmlns:a16="http://schemas.microsoft.com/office/drawing/2014/main" id="{E946053B-39F8-1F8A-84E6-7E037DFEB3D1}"/>
              </a:ext>
            </a:extLst>
          </p:cNvPr>
          <p:cNvSpPr>
            <a:spLocks noGrp="1"/>
          </p:cNvSpPr>
          <p:nvPr>
            <p:ph type="ftr" sz="quarter" idx="11"/>
          </p:nvPr>
        </p:nvSpPr>
        <p:spPr>
          <a:xfrm>
            <a:off x="0" y="6514472"/>
            <a:ext cx="2726376" cy="338328"/>
          </a:xfrm>
        </p:spPr>
        <p:txBody>
          <a:bodyPr/>
          <a:lstStyle/>
          <a:p>
            <a:r>
              <a:rPr lang="pl-PL" dirty="0"/>
              <a:t>ZSE - SYSTEMY BAZ DANYCH</a:t>
            </a:r>
          </a:p>
        </p:txBody>
      </p:sp>
    </p:spTree>
    <p:extLst>
      <p:ext uri="{BB962C8B-B14F-4D97-AF65-F5344CB8AC3E}">
        <p14:creationId xmlns:p14="http://schemas.microsoft.com/office/powerpoint/2010/main" val="3029383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1347-2E42-4810-5FF8-CF3F2057970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4" name="Pismo odręczne 13">
                <a:extLst>
                  <a:ext uri="{FF2B5EF4-FFF2-40B4-BE49-F238E27FC236}">
                    <a16:creationId xmlns:a16="http://schemas.microsoft.com/office/drawing/2014/main" id="{D6E4F0A2-C2D2-2EAB-9488-4108DCCA5771}"/>
                  </a:ext>
                </a:extLst>
              </p14:cNvPr>
              <p14:cNvContentPartPr/>
              <p14:nvPr/>
            </p14:nvContentPartPr>
            <p14:xfrm>
              <a:off x="1286280" y="1235623"/>
              <a:ext cx="360" cy="360"/>
            </p14:xfrm>
          </p:contentPart>
        </mc:Choice>
        <mc:Fallback xmlns="">
          <p:pic>
            <p:nvPicPr>
              <p:cNvPr id="14" name="Pismo odręczne 13">
                <a:extLst>
                  <a:ext uri="{FF2B5EF4-FFF2-40B4-BE49-F238E27FC236}">
                    <a16:creationId xmlns:a16="http://schemas.microsoft.com/office/drawing/2014/main" id="{D6E4F0A2-C2D2-2EAB-9488-4108DCCA5771}"/>
                  </a:ext>
                </a:extLst>
              </p:cNvPr>
              <p:cNvPicPr/>
              <p:nvPr/>
            </p:nvPicPr>
            <p:blipFill>
              <a:blip r:embed="rId3"/>
              <a:stretch>
                <a:fillRect/>
              </a:stretch>
            </p:blipFill>
            <p:spPr>
              <a:xfrm>
                <a:off x="1268280" y="1217983"/>
                <a:ext cx="36000" cy="36000"/>
              </a:xfrm>
              <a:prstGeom prst="rect">
                <a:avLst/>
              </a:prstGeom>
            </p:spPr>
          </p:pic>
        </mc:Fallback>
      </mc:AlternateContent>
      <p:grpSp>
        <p:nvGrpSpPr>
          <p:cNvPr id="35" name="Grupa 34">
            <a:extLst>
              <a:ext uri="{FF2B5EF4-FFF2-40B4-BE49-F238E27FC236}">
                <a16:creationId xmlns:a16="http://schemas.microsoft.com/office/drawing/2014/main" id="{797A7B2C-B968-E739-05AD-CFFA6CB20B18}"/>
              </a:ext>
            </a:extLst>
          </p:cNvPr>
          <p:cNvGrpSpPr/>
          <p:nvPr/>
        </p:nvGrpSpPr>
        <p:grpSpPr>
          <a:xfrm>
            <a:off x="418122" y="271765"/>
            <a:ext cx="7212233" cy="6314469"/>
            <a:chOff x="2489883" y="271765"/>
            <a:chExt cx="7212233" cy="6314469"/>
          </a:xfrm>
        </p:grpSpPr>
        <p:pic>
          <p:nvPicPr>
            <p:cNvPr id="3" name="Obraz 2" descr="The image is a visual representation of the SQL Server 2025 installation wizard, detailing various configuration options for database engine, data directories, memory settings, and feature selections.&#10;&#10;Zawartość wygenerowana przez AI może być niepoprawna.">
              <a:extLst>
                <a:ext uri="{FF2B5EF4-FFF2-40B4-BE49-F238E27FC236}">
                  <a16:creationId xmlns:a16="http://schemas.microsoft.com/office/drawing/2014/main" id="{A735FD5C-20B3-8682-DB56-64CC3070A8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9883" y="271765"/>
              <a:ext cx="7212233" cy="6314469"/>
            </a:xfrm>
            <a:prstGeom prst="rect">
              <a:avLst/>
            </a:prstGeom>
          </p:spPr>
        </p:pic>
        <mc:AlternateContent xmlns:mc="http://schemas.openxmlformats.org/markup-compatibility/2006" xmlns:p14="http://schemas.microsoft.com/office/powerpoint/2010/main">
          <mc:Choice Requires="p14">
            <p:contentPart p14:bwMode="auto" r:id="rId5">
              <p14:nvContentPartPr>
                <p14:cNvPr id="7" name="Pismo odręczne 6">
                  <a:extLst>
                    <a:ext uri="{FF2B5EF4-FFF2-40B4-BE49-F238E27FC236}">
                      <a16:creationId xmlns:a16="http://schemas.microsoft.com/office/drawing/2014/main" id="{2EA7B79F-47EE-8838-0EDF-90B37C46FC09}"/>
                    </a:ext>
                  </a:extLst>
                </p14:cNvPr>
                <p14:cNvContentPartPr/>
                <p14:nvPr/>
              </p14:nvContentPartPr>
              <p14:xfrm>
                <a:off x="4444482" y="1476205"/>
                <a:ext cx="66600" cy="77400"/>
              </p14:xfrm>
            </p:contentPart>
          </mc:Choice>
          <mc:Fallback xmlns="">
            <p:pic>
              <p:nvPicPr>
                <p:cNvPr id="7" name="Pismo odręczne 6">
                  <a:extLst>
                    <a:ext uri="{FF2B5EF4-FFF2-40B4-BE49-F238E27FC236}">
                      <a16:creationId xmlns:a16="http://schemas.microsoft.com/office/drawing/2014/main" id="{2EA7B79F-47EE-8838-0EDF-90B37C46FC09}"/>
                    </a:ext>
                  </a:extLst>
                </p:cNvPr>
                <p:cNvPicPr/>
                <p:nvPr/>
              </p:nvPicPr>
              <p:blipFill>
                <a:blip r:embed="rId6"/>
                <a:stretch>
                  <a:fillRect/>
                </a:stretch>
              </p:blipFill>
              <p:spPr>
                <a:xfrm>
                  <a:off x="4426842" y="1458565"/>
                  <a:ext cx="10224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Pismo odręczne 7">
                  <a:extLst>
                    <a:ext uri="{FF2B5EF4-FFF2-40B4-BE49-F238E27FC236}">
                      <a16:creationId xmlns:a16="http://schemas.microsoft.com/office/drawing/2014/main" id="{5F12FCE8-A1B7-5895-91B7-FF69FF0B996B}"/>
                    </a:ext>
                  </a:extLst>
                </p14:cNvPr>
                <p14:cNvContentPartPr/>
                <p14:nvPr/>
              </p14:nvContentPartPr>
              <p14:xfrm>
                <a:off x="4460682" y="1443445"/>
                <a:ext cx="140400" cy="127080"/>
              </p14:xfrm>
            </p:contentPart>
          </mc:Choice>
          <mc:Fallback xmlns="">
            <p:pic>
              <p:nvPicPr>
                <p:cNvPr id="8" name="Pismo odręczne 7">
                  <a:extLst>
                    <a:ext uri="{FF2B5EF4-FFF2-40B4-BE49-F238E27FC236}">
                      <a16:creationId xmlns:a16="http://schemas.microsoft.com/office/drawing/2014/main" id="{5F12FCE8-A1B7-5895-91B7-FF69FF0B996B}"/>
                    </a:ext>
                  </a:extLst>
                </p:cNvPr>
                <p:cNvPicPr/>
                <p:nvPr/>
              </p:nvPicPr>
              <p:blipFill>
                <a:blip r:embed="rId8"/>
                <a:stretch>
                  <a:fillRect/>
                </a:stretch>
              </p:blipFill>
              <p:spPr>
                <a:xfrm>
                  <a:off x="4442682" y="1425445"/>
                  <a:ext cx="17604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Pismo odręczne 8">
                  <a:extLst>
                    <a:ext uri="{FF2B5EF4-FFF2-40B4-BE49-F238E27FC236}">
                      <a16:creationId xmlns:a16="http://schemas.microsoft.com/office/drawing/2014/main" id="{668A1E22-A7AD-5A88-B7D9-E9817CA92219}"/>
                    </a:ext>
                  </a:extLst>
                </p14:cNvPr>
                <p14:cNvContentPartPr/>
                <p14:nvPr/>
              </p14:nvContentPartPr>
              <p14:xfrm>
                <a:off x="4423962" y="1438045"/>
                <a:ext cx="191880" cy="139320"/>
              </p14:xfrm>
            </p:contentPart>
          </mc:Choice>
          <mc:Fallback xmlns="">
            <p:pic>
              <p:nvPicPr>
                <p:cNvPr id="9" name="Pismo odręczne 8">
                  <a:extLst>
                    <a:ext uri="{FF2B5EF4-FFF2-40B4-BE49-F238E27FC236}">
                      <a16:creationId xmlns:a16="http://schemas.microsoft.com/office/drawing/2014/main" id="{668A1E22-A7AD-5A88-B7D9-E9817CA92219}"/>
                    </a:ext>
                  </a:extLst>
                </p:cNvPr>
                <p:cNvPicPr/>
                <p:nvPr/>
              </p:nvPicPr>
              <p:blipFill>
                <a:blip r:embed="rId10"/>
                <a:stretch>
                  <a:fillRect/>
                </a:stretch>
              </p:blipFill>
              <p:spPr>
                <a:xfrm>
                  <a:off x="4405962" y="1420405"/>
                  <a:ext cx="227520" cy="174960"/>
                </a:xfrm>
                <a:prstGeom prst="rect">
                  <a:avLst/>
                </a:prstGeom>
              </p:spPr>
            </p:pic>
          </mc:Fallback>
        </mc:AlternateContent>
        <p:sp>
          <p:nvSpPr>
            <p:cNvPr id="11" name="Prostokąt: zaokrąglone rogi 10">
              <a:extLst>
                <a:ext uri="{FF2B5EF4-FFF2-40B4-BE49-F238E27FC236}">
                  <a16:creationId xmlns:a16="http://schemas.microsoft.com/office/drawing/2014/main" id="{63673F22-4CD7-6243-2D62-166A72D2B664}"/>
                </a:ext>
              </a:extLst>
            </p:cNvPr>
            <p:cNvSpPr/>
            <p:nvPr/>
          </p:nvSpPr>
          <p:spPr>
            <a:xfrm>
              <a:off x="5597021" y="1327689"/>
              <a:ext cx="997957" cy="342564"/>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Prostokąt: zaokrąglone rogi 12">
              <a:extLst>
                <a:ext uri="{FF2B5EF4-FFF2-40B4-BE49-F238E27FC236}">
                  <a16:creationId xmlns:a16="http://schemas.microsoft.com/office/drawing/2014/main" id="{C33AEDE6-3725-ED1A-7EEE-DC6AE7E21845}"/>
                </a:ext>
              </a:extLst>
            </p:cNvPr>
            <p:cNvSpPr/>
            <p:nvPr/>
          </p:nvSpPr>
          <p:spPr>
            <a:xfrm>
              <a:off x="4444482" y="2357669"/>
              <a:ext cx="5257634" cy="940702"/>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18" name="Grupa 17">
              <a:extLst>
                <a:ext uri="{FF2B5EF4-FFF2-40B4-BE49-F238E27FC236}">
                  <a16:creationId xmlns:a16="http://schemas.microsoft.com/office/drawing/2014/main" id="{B7D14BD8-F773-E78D-8C2E-EAEFBD183239}"/>
                </a:ext>
              </a:extLst>
            </p:cNvPr>
            <p:cNvGrpSpPr/>
            <p:nvPr/>
          </p:nvGrpSpPr>
          <p:grpSpPr>
            <a:xfrm>
              <a:off x="5685000" y="1729600"/>
              <a:ext cx="174960" cy="524520"/>
              <a:chOff x="5685000" y="1729600"/>
              <a:chExt cx="174960" cy="524520"/>
            </a:xfrm>
          </p:grpSpPr>
          <mc:AlternateContent xmlns:mc="http://schemas.openxmlformats.org/markup-compatibility/2006" xmlns:p14="http://schemas.microsoft.com/office/powerpoint/2010/main">
            <mc:Choice Requires="p14">
              <p:contentPart p14:bwMode="auto" r:id="rId11">
                <p14:nvContentPartPr>
                  <p14:cNvPr id="16" name="Pismo odręczne 15">
                    <a:extLst>
                      <a:ext uri="{FF2B5EF4-FFF2-40B4-BE49-F238E27FC236}">
                        <a16:creationId xmlns:a16="http://schemas.microsoft.com/office/drawing/2014/main" id="{0EF61358-C850-87ED-4721-83BF95529492}"/>
                      </a:ext>
                    </a:extLst>
                  </p14:cNvPr>
                  <p14:cNvContentPartPr/>
                  <p14:nvPr/>
                </p14:nvContentPartPr>
                <p14:xfrm>
                  <a:off x="5685000" y="1729600"/>
                  <a:ext cx="114480" cy="378360"/>
                </p14:xfrm>
              </p:contentPart>
            </mc:Choice>
            <mc:Fallback xmlns="">
              <p:pic>
                <p:nvPicPr>
                  <p:cNvPr id="16" name="Pismo odręczne 15">
                    <a:extLst>
                      <a:ext uri="{FF2B5EF4-FFF2-40B4-BE49-F238E27FC236}">
                        <a16:creationId xmlns:a16="http://schemas.microsoft.com/office/drawing/2014/main" id="{0EF61358-C850-87ED-4721-83BF95529492}"/>
                      </a:ext>
                    </a:extLst>
                  </p:cNvPr>
                  <p:cNvPicPr/>
                  <p:nvPr/>
                </p:nvPicPr>
                <p:blipFill>
                  <a:blip r:embed="rId12"/>
                  <a:stretch>
                    <a:fillRect/>
                  </a:stretch>
                </p:blipFill>
                <p:spPr>
                  <a:xfrm>
                    <a:off x="5667360" y="1711960"/>
                    <a:ext cx="150120" cy="414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Pismo odręczne 16">
                    <a:extLst>
                      <a:ext uri="{FF2B5EF4-FFF2-40B4-BE49-F238E27FC236}">
                        <a16:creationId xmlns:a16="http://schemas.microsoft.com/office/drawing/2014/main" id="{650E91B4-8501-71BB-27BB-87CC4A4EE515}"/>
                      </a:ext>
                    </a:extLst>
                  </p14:cNvPr>
                  <p14:cNvContentPartPr/>
                  <p14:nvPr/>
                </p14:nvContentPartPr>
                <p14:xfrm>
                  <a:off x="5706240" y="2107960"/>
                  <a:ext cx="153720" cy="146160"/>
                </p14:xfrm>
              </p:contentPart>
            </mc:Choice>
            <mc:Fallback xmlns="">
              <p:pic>
                <p:nvPicPr>
                  <p:cNvPr id="17" name="Pismo odręczne 16">
                    <a:extLst>
                      <a:ext uri="{FF2B5EF4-FFF2-40B4-BE49-F238E27FC236}">
                        <a16:creationId xmlns:a16="http://schemas.microsoft.com/office/drawing/2014/main" id="{650E91B4-8501-71BB-27BB-87CC4A4EE515}"/>
                      </a:ext>
                    </a:extLst>
                  </p:cNvPr>
                  <p:cNvPicPr/>
                  <p:nvPr/>
                </p:nvPicPr>
                <p:blipFill>
                  <a:blip r:embed="rId14"/>
                  <a:stretch>
                    <a:fillRect/>
                  </a:stretch>
                </p:blipFill>
                <p:spPr>
                  <a:xfrm>
                    <a:off x="5688600" y="2090320"/>
                    <a:ext cx="189360" cy="181800"/>
                  </a:xfrm>
                  <a:prstGeom prst="rect">
                    <a:avLst/>
                  </a:prstGeom>
                </p:spPr>
              </p:pic>
            </mc:Fallback>
          </mc:AlternateContent>
        </p:grpSp>
        <p:grpSp>
          <p:nvGrpSpPr>
            <p:cNvPr id="31" name="Grupa 30">
              <a:extLst>
                <a:ext uri="{FF2B5EF4-FFF2-40B4-BE49-F238E27FC236}">
                  <a16:creationId xmlns:a16="http://schemas.microsoft.com/office/drawing/2014/main" id="{CAE39AAE-C51F-AD4D-72F0-9C4FFFE0CFF9}"/>
                </a:ext>
              </a:extLst>
            </p:cNvPr>
            <p:cNvGrpSpPr/>
            <p:nvPr/>
          </p:nvGrpSpPr>
          <p:grpSpPr>
            <a:xfrm>
              <a:off x="7073299" y="1616920"/>
              <a:ext cx="1363320" cy="637200"/>
              <a:chOff x="7031720" y="1571320"/>
              <a:chExt cx="1363320" cy="637200"/>
            </a:xfrm>
          </p:grpSpPr>
          <mc:AlternateContent xmlns:mc="http://schemas.openxmlformats.org/markup-compatibility/2006" xmlns:p14="http://schemas.microsoft.com/office/powerpoint/2010/main">
            <mc:Choice Requires="p14">
              <p:contentPart p14:bwMode="auto" r:id="rId15">
                <p14:nvContentPartPr>
                  <p14:cNvPr id="29" name="Pismo odręczne 28">
                    <a:extLst>
                      <a:ext uri="{FF2B5EF4-FFF2-40B4-BE49-F238E27FC236}">
                        <a16:creationId xmlns:a16="http://schemas.microsoft.com/office/drawing/2014/main" id="{37311AC0-E267-C8F2-DCFE-2855E9FD45E9}"/>
                      </a:ext>
                    </a:extLst>
                  </p14:cNvPr>
                  <p14:cNvContentPartPr/>
                  <p14:nvPr/>
                </p14:nvContentPartPr>
                <p14:xfrm>
                  <a:off x="7103360" y="1607320"/>
                  <a:ext cx="1291680" cy="601200"/>
                </p14:xfrm>
              </p:contentPart>
            </mc:Choice>
            <mc:Fallback xmlns="">
              <p:pic>
                <p:nvPicPr>
                  <p:cNvPr id="29" name="Pismo odręczne 28">
                    <a:extLst>
                      <a:ext uri="{FF2B5EF4-FFF2-40B4-BE49-F238E27FC236}">
                        <a16:creationId xmlns:a16="http://schemas.microsoft.com/office/drawing/2014/main" id="{37311AC0-E267-C8F2-DCFE-2855E9FD45E9}"/>
                      </a:ext>
                    </a:extLst>
                  </p:cNvPr>
                  <p:cNvPicPr/>
                  <p:nvPr/>
                </p:nvPicPr>
                <p:blipFill>
                  <a:blip r:embed="rId16"/>
                  <a:stretch>
                    <a:fillRect/>
                  </a:stretch>
                </p:blipFill>
                <p:spPr>
                  <a:xfrm>
                    <a:off x="7085720" y="1589320"/>
                    <a:ext cx="1327320" cy="6368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0" name="Pismo odręczne 29">
                    <a:extLst>
                      <a:ext uri="{FF2B5EF4-FFF2-40B4-BE49-F238E27FC236}">
                        <a16:creationId xmlns:a16="http://schemas.microsoft.com/office/drawing/2014/main" id="{9EBE74D4-EE47-73EB-773C-8665F7519FC7}"/>
                      </a:ext>
                    </a:extLst>
                  </p14:cNvPr>
                  <p14:cNvContentPartPr/>
                  <p14:nvPr/>
                </p14:nvContentPartPr>
                <p14:xfrm>
                  <a:off x="7031720" y="1571320"/>
                  <a:ext cx="160560" cy="187560"/>
                </p14:xfrm>
              </p:contentPart>
            </mc:Choice>
            <mc:Fallback xmlns="">
              <p:pic>
                <p:nvPicPr>
                  <p:cNvPr id="30" name="Pismo odręczne 29">
                    <a:extLst>
                      <a:ext uri="{FF2B5EF4-FFF2-40B4-BE49-F238E27FC236}">
                        <a16:creationId xmlns:a16="http://schemas.microsoft.com/office/drawing/2014/main" id="{9EBE74D4-EE47-73EB-773C-8665F7519FC7}"/>
                      </a:ext>
                    </a:extLst>
                  </p:cNvPr>
                  <p:cNvPicPr/>
                  <p:nvPr/>
                </p:nvPicPr>
                <p:blipFill>
                  <a:blip r:embed="rId18"/>
                  <a:stretch>
                    <a:fillRect/>
                  </a:stretch>
                </p:blipFill>
                <p:spPr>
                  <a:xfrm>
                    <a:off x="7014080" y="1553680"/>
                    <a:ext cx="196200" cy="223200"/>
                  </a:xfrm>
                  <a:prstGeom prst="rect">
                    <a:avLst/>
                  </a:prstGeom>
                </p:spPr>
              </p:pic>
            </mc:Fallback>
          </mc:AlternateContent>
        </p:grpSp>
      </p:grpSp>
      <p:sp>
        <p:nvSpPr>
          <p:cNvPr id="33" name="Symbol zastępczy stopki 32">
            <a:extLst>
              <a:ext uri="{FF2B5EF4-FFF2-40B4-BE49-F238E27FC236}">
                <a16:creationId xmlns:a16="http://schemas.microsoft.com/office/drawing/2014/main" id="{22A3E658-560D-BFE9-4777-983847261B23}"/>
              </a:ext>
            </a:extLst>
          </p:cNvPr>
          <p:cNvSpPr>
            <a:spLocks noGrp="1"/>
          </p:cNvSpPr>
          <p:nvPr>
            <p:ph type="ftr" sz="quarter" idx="11"/>
          </p:nvPr>
        </p:nvSpPr>
        <p:spPr>
          <a:xfrm>
            <a:off x="0" y="6519672"/>
            <a:ext cx="2504049" cy="338328"/>
          </a:xfrm>
        </p:spPr>
        <p:txBody>
          <a:bodyPr/>
          <a:lstStyle/>
          <a:p>
            <a:r>
              <a:rPr lang="pl-PL" dirty="0"/>
              <a:t>ZSE - SYSTEMY BAZ DANYCH</a:t>
            </a:r>
          </a:p>
        </p:txBody>
      </p:sp>
      <p:sp>
        <p:nvSpPr>
          <p:cNvPr id="34" name="pole tekstowe 33">
            <a:extLst>
              <a:ext uri="{FF2B5EF4-FFF2-40B4-BE49-F238E27FC236}">
                <a16:creationId xmlns:a16="http://schemas.microsoft.com/office/drawing/2014/main" id="{328CE0B7-2707-9AC3-C340-A531138F1F37}"/>
              </a:ext>
            </a:extLst>
          </p:cNvPr>
          <p:cNvSpPr txBox="1"/>
          <p:nvPr/>
        </p:nvSpPr>
        <p:spPr>
          <a:xfrm>
            <a:off x="8253438" y="1704635"/>
            <a:ext cx="3520440" cy="2246769"/>
          </a:xfrm>
          <a:prstGeom prst="rect">
            <a:avLst/>
          </a:prstGeom>
          <a:noFill/>
        </p:spPr>
        <p:txBody>
          <a:bodyPr wrap="square" rtlCol="0">
            <a:spAutoFit/>
          </a:bodyPr>
          <a:lstStyle/>
          <a:p>
            <a:pPr algn="ctr"/>
            <a:r>
              <a:rPr lang="pl-PL" sz="2000" b="1" dirty="0"/>
              <a:t>W przypadku użycia dysku systemowego zostawiamy domyślnie.</a:t>
            </a:r>
          </a:p>
          <a:p>
            <a:pPr algn="ctr"/>
            <a:endParaRPr lang="pl-PL" sz="2000" b="1" dirty="0"/>
          </a:p>
          <a:p>
            <a:pPr algn="ctr"/>
            <a:r>
              <a:rPr lang="pl-PL" sz="2000" b="1" dirty="0"/>
              <a:t>W przypadku użycia drugiego dysku robimy tak jak na </a:t>
            </a:r>
            <a:r>
              <a:rPr lang="pl-PL" sz="2000" b="1" dirty="0" err="1"/>
              <a:t>screenie</a:t>
            </a:r>
            <a:r>
              <a:rPr lang="pl-PL" sz="2000" b="1" dirty="0"/>
              <a:t>.</a:t>
            </a:r>
          </a:p>
        </p:txBody>
      </p:sp>
      <p:sp>
        <p:nvSpPr>
          <p:cNvPr id="36" name="pole tekstowe 35">
            <a:extLst>
              <a:ext uri="{FF2B5EF4-FFF2-40B4-BE49-F238E27FC236}">
                <a16:creationId xmlns:a16="http://schemas.microsoft.com/office/drawing/2014/main" id="{4FAC3C36-C58E-9C8D-4BA4-1FC088FA2543}"/>
              </a:ext>
            </a:extLst>
          </p:cNvPr>
          <p:cNvSpPr txBox="1"/>
          <p:nvPr/>
        </p:nvSpPr>
        <p:spPr>
          <a:xfrm>
            <a:off x="7630355" y="382622"/>
            <a:ext cx="4605191" cy="1077218"/>
          </a:xfrm>
          <a:prstGeom prst="rect">
            <a:avLst/>
          </a:prstGeom>
          <a:noFill/>
        </p:spPr>
        <p:txBody>
          <a:bodyPr wrap="square" rtlCol="0">
            <a:spAutoFit/>
          </a:bodyPr>
          <a:lstStyle/>
          <a:p>
            <a:pPr algn="ctr"/>
            <a:r>
              <a:rPr lang="pl-PL" sz="3200" b="1" dirty="0">
                <a:effectLst>
                  <a:outerShdw blurRad="38100" dist="38100" dir="2700000" algn="tl">
                    <a:srgbClr val="000000">
                      <a:alpha val="43137"/>
                    </a:srgbClr>
                  </a:outerShdw>
                </a:effectLst>
              </a:rPr>
              <a:t>Ustawianie katalogów instalacyjnych</a:t>
            </a:r>
          </a:p>
        </p:txBody>
      </p:sp>
    </p:spTree>
    <p:extLst>
      <p:ext uri="{BB962C8B-B14F-4D97-AF65-F5344CB8AC3E}">
        <p14:creationId xmlns:p14="http://schemas.microsoft.com/office/powerpoint/2010/main" val="1292820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6E8F6-8A6D-D8F5-A07B-B7B5D53D0FF6}"/>
            </a:ext>
          </a:extLst>
        </p:cNvPr>
        <p:cNvGrpSpPr/>
        <p:nvPr/>
      </p:nvGrpSpPr>
      <p:grpSpPr>
        <a:xfrm>
          <a:off x="0" y="0"/>
          <a:ext cx="0" cy="0"/>
          <a:chOff x="0" y="0"/>
          <a:chExt cx="0" cy="0"/>
        </a:xfrm>
      </p:grpSpPr>
      <p:grpSp>
        <p:nvGrpSpPr>
          <p:cNvPr id="29" name="Grupa 28">
            <a:extLst>
              <a:ext uri="{FF2B5EF4-FFF2-40B4-BE49-F238E27FC236}">
                <a16:creationId xmlns:a16="http://schemas.microsoft.com/office/drawing/2014/main" id="{2BB52258-E0B0-7DC6-C0B7-8B340A0E1A59}"/>
              </a:ext>
            </a:extLst>
          </p:cNvPr>
          <p:cNvGrpSpPr/>
          <p:nvPr/>
        </p:nvGrpSpPr>
        <p:grpSpPr>
          <a:xfrm>
            <a:off x="395619" y="1715967"/>
            <a:ext cx="4661513" cy="4615644"/>
            <a:chOff x="338255" y="872994"/>
            <a:chExt cx="5048091" cy="4998418"/>
          </a:xfrm>
        </p:grpSpPr>
        <p:pic>
          <p:nvPicPr>
            <p:cNvPr id="4" name="Obraz 3" descr="The image displays a CPU performance monitoring interface showing the Intel Core(TM) Ultra-7 258V processor at 100% usage, with a base speed of 2.20 GHz, 8 cores, and various memory usage statistics.&#10;&#10;Zawartość wygenerowana przez AI może być niepoprawna.">
              <a:extLst>
                <a:ext uri="{FF2B5EF4-FFF2-40B4-BE49-F238E27FC236}">
                  <a16:creationId xmlns:a16="http://schemas.microsoft.com/office/drawing/2014/main" id="{F6AB9FFE-3508-6D71-9AA1-599C8F3CA4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255" y="872994"/>
              <a:ext cx="5048091" cy="4998418"/>
            </a:xfrm>
            <a:prstGeom prst="rect">
              <a:avLst/>
            </a:prstGeom>
          </p:spPr>
        </p:pic>
        <p:sp>
          <p:nvSpPr>
            <p:cNvPr id="10" name="Prostokąt: zaokrąglone rogi 9">
              <a:extLst>
                <a:ext uri="{FF2B5EF4-FFF2-40B4-BE49-F238E27FC236}">
                  <a16:creationId xmlns:a16="http://schemas.microsoft.com/office/drawing/2014/main" id="{6042809B-57D1-4F7E-89F5-92CACBBB0237}"/>
                </a:ext>
              </a:extLst>
            </p:cNvPr>
            <p:cNvSpPr/>
            <p:nvPr/>
          </p:nvSpPr>
          <p:spPr>
            <a:xfrm>
              <a:off x="2859088" y="4626649"/>
              <a:ext cx="2043837" cy="189191"/>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grpSp>
        <p:nvGrpSpPr>
          <p:cNvPr id="30" name="Grupa 29">
            <a:extLst>
              <a:ext uri="{FF2B5EF4-FFF2-40B4-BE49-F238E27FC236}">
                <a16:creationId xmlns:a16="http://schemas.microsoft.com/office/drawing/2014/main" id="{73129748-AB9D-E1B2-557C-FCB0D7283331}"/>
              </a:ext>
            </a:extLst>
          </p:cNvPr>
          <p:cNvGrpSpPr/>
          <p:nvPr/>
        </p:nvGrpSpPr>
        <p:grpSpPr>
          <a:xfrm>
            <a:off x="5636863" y="143181"/>
            <a:ext cx="6311647" cy="5608577"/>
            <a:chOff x="5894779" y="929791"/>
            <a:chExt cx="5625000" cy="4998418"/>
          </a:xfrm>
        </p:grpSpPr>
        <p:pic>
          <p:nvPicPr>
            <p:cNvPr id="6" name="Obraz 5" descr="The image depicts the SQL Server 2025 setup configuration page, detailing various options for database engine authentication, data directories, TempDB settings, parallelism, memory limits, Filestream configurations, license terms, and feature selections.&#10;&#10;Zawartość wygenerowana przez AI może być niepoprawna.">
              <a:extLst>
                <a:ext uri="{FF2B5EF4-FFF2-40B4-BE49-F238E27FC236}">
                  <a16:creationId xmlns:a16="http://schemas.microsoft.com/office/drawing/2014/main" id="{978413E4-9719-437E-927A-C55B1CA217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4779" y="929791"/>
              <a:ext cx="5625000" cy="4998418"/>
            </a:xfrm>
            <a:prstGeom prst="rect">
              <a:avLst/>
            </a:prstGeom>
          </p:spPr>
        </p:pic>
        <p:sp>
          <p:nvSpPr>
            <p:cNvPr id="12" name="Prostokąt: zaokrąglone rogi 11">
              <a:extLst>
                <a:ext uri="{FF2B5EF4-FFF2-40B4-BE49-F238E27FC236}">
                  <a16:creationId xmlns:a16="http://schemas.microsoft.com/office/drawing/2014/main" id="{79CA87B0-FF60-BEF2-3475-45E7C9E6D28B}"/>
                </a:ext>
              </a:extLst>
            </p:cNvPr>
            <p:cNvSpPr/>
            <p:nvPr/>
          </p:nvSpPr>
          <p:spPr>
            <a:xfrm>
              <a:off x="7370127" y="2205667"/>
              <a:ext cx="1495197" cy="276276"/>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rostokąt: zaokrąglone rogi 13">
              <a:extLst>
                <a:ext uri="{FF2B5EF4-FFF2-40B4-BE49-F238E27FC236}">
                  <a16:creationId xmlns:a16="http://schemas.microsoft.com/office/drawing/2014/main" id="{15F391BC-2F87-B93B-0829-F6924B723BEC}"/>
                </a:ext>
              </a:extLst>
            </p:cNvPr>
            <p:cNvSpPr/>
            <p:nvPr/>
          </p:nvSpPr>
          <p:spPr>
            <a:xfrm>
              <a:off x="7370127" y="2902352"/>
              <a:ext cx="1773873" cy="197899"/>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Prostokąt: zaokrąglone rogi 15">
              <a:extLst>
                <a:ext uri="{FF2B5EF4-FFF2-40B4-BE49-F238E27FC236}">
                  <a16:creationId xmlns:a16="http://schemas.microsoft.com/office/drawing/2014/main" id="{B2DC54EA-6A07-E1C5-28DC-BF2B278EEA8F}"/>
                </a:ext>
              </a:extLst>
            </p:cNvPr>
            <p:cNvSpPr/>
            <p:nvPr/>
          </p:nvSpPr>
          <p:spPr>
            <a:xfrm>
              <a:off x="8922266" y="1817122"/>
              <a:ext cx="443468" cy="197899"/>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mc:AlternateContent xmlns:mc="http://schemas.openxmlformats.org/markup-compatibility/2006" xmlns:p14="http://schemas.microsoft.com/office/powerpoint/2010/main">
          <mc:Choice Requires="p14">
            <p:contentPart p14:bwMode="auto" r:id="rId4">
              <p14:nvContentPartPr>
                <p14:cNvPr id="17" name="Pismo odręczne 16">
                  <a:extLst>
                    <a:ext uri="{FF2B5EF4-FFF2-40B4-BE49-F238E27FC236}">
                      <a16:creationId xmlns:a16="http://schemas.microsoft.com/office/drawing/2014/main" id="{3E65938C-8ECF-0667-A346-58B7475264AB}"/>
                    </a:ext>
                  </a:extLst>
                </p14:cNvPr>
                <p14:cNvContentPartPr/>
                <p14:nvPr/>
              </p14:nvContentPartPr>
              <p14:xfrm>
                <a:off x="8590131" y="1903097"/>
                <a:ext cx="270000" cy="145080"/>
              </p14:xfrm>
            </p:contentPart>
          </mc:Choice>
          <mc:Fallback xmlns="">
            <p:pic>
              <p:nvPicPr>
                <p:cNvPr id="17" name="Pismo odręczne 16">
                  <a:extLst>
                    <a:ext uri="{FF2B5EF4-FFF2-40B4-BE49-F238E27FC236}">
                      <a16:creationId xmlns:a16="http://schemas.microsoft.com/office/drawing/2014/main" id="{3E65938C-8ECF-0667-A346-58B7475264AB}"/>
                    </a:ext>
                  </a:extLst>
                </p:cNvPr>
                <p:cNvPicPr/>
                <p:nvPr/>
              </p:nvPicPr>
              <p:blipFill>
                <a:blip r:embed="rId5"/>
                <a:stretch>
                  <a:fillRect/>
                </a:stretch>
              </p:blipFill>
              <p:spPr>
                <a:xfrm>
                  <a:off x="8574098" y="1887048"/>
                  <a:ext cx="301746" cy="17685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 name="Pismo odręczne 19">
                  <a:extLst>
                    <a:ext uri="{FF2B5EF4-FFF2-40B4-BE49-F238E27FC236}">
                      <a16:creationId xmlns:a16="http://schemas.microsoft.com/office/drawing/2014/main" id="{794AA489-DC7A-5C00-5570-65747C69FF1B}"/>
                    </a:ext>
                  </a:extLst>
                </p14:cNvPr>
                <p14:cNvContentPartPr/>
                <p14:nvPr/>
              </p14:nvContentPartPr>
              <p14:xfrm>
                <a:off x="8499160" y="2008427"/>
                <a:ext cx="124560" cy="118440"/>
              </p14:xfrm>
            </p:contentPart>
          </mc:Choice>
          <mc:Fallback xmlns="">
            <p:pic>
              <p:nvPicPr>
                <p:cNvPr id="20" name="Pismo odręczne 19">
                  <a:extLst>
                    <a:ext uri="{FF2B5EF4-FFF2-40B4-BE49-F238E27FC236}">
                      <a16:creationId xmlns:a16="http://schemas.microsoft.com/office/drawing/2014/main" id="{794AA489-DC7A-5C00-5570-65747C69FF1B}"/>
                    </a:ext>
                  </a:extLst>
                </p:cNvPr>
                <p:cNvPicPr/>
                <p:nvPr/>
              </p:nvPicPr>
              <p:blipFill>
                <a:blip r:embed="rId7"/>
                <a:stretch>
                  <a:fillRect/>
                </a:stretch>
              </p:blipFill>
              <p:spPr>
                <a:xfrm>
                  <a:off x="8483150" y="1992378"/>
                  <a:ext cx="156260" cy="150217"/>
                </a:xfrm>
                <a:prstGeom prst="rect">
                  <a:avLst/>
                </a:prstGeom>
              </p:spPr>
            </p:pic>
          </mc:Fallback>
        </mc:AlternateContent>
        <p:grpSp>
          <p:nvGrpSpPr>
            <p:cNvPr id="23" name="Grupa 22">
              <a:extLst>
                <a:ext uri="{FF2B5EF4-FFF2-40B4-BE49-F238E27FC236}">
                  <a16:creationId xmlns:a16="http://schemas.microsoft.com/office/drawing/2014/main" id="{6834B441-93D9-5536-9CA2-3673C0A63E0E}"/>
                </a:ext>
              </a:extLst>
            </p:cNvPr>
            <p:cNvGrpSpPr/>
            <p:nvPr/>
          </p:nvGrpSpPr>
          <p:grpSpPr>
            <a:xfrm>
              <a:off x="7465240" y="2528267"/>
              <a:ext cx="234000" cy="305640"/>
              <a:chOff x="7465240" y="2528267"/>
              <a:chExt cx="234000" cy="305640"/>
            </a:xfrm>
          </p:grpSpPr>
          <mc:AlternateContent xmlns:mc="http://schemas.openxmlformats.org/markup-compatibility/2006" xmlns:p14="http://schemas.microsoft.com/office/powerpoint/2010/main">
            <mc:Choice Requires="p14">
              <p:contentPart p14:bwMode="auto" r:id="rId8">
                <p14:nvContentPartPr>
                  <p14:cNvPr id="21" name="Pismo odręczne 20">
                    <a:extLst>
                      <a:ext uri="{FF2B5EF4-FFF2-40B4-BE49-F238E27FC236}">
                        <a16:creationId xmlns:a16="http://schemas.microsoft.com/office/drawing/2014/main" id="{AF26586E-2A9F-DD80-D880-6D7B5964FF02}"/>
                      </a:ext>
                    </a:extLst>
                  </p14:cNvPr>
                  <p14:cNvContentPartPr/>
                  <p14:nvPr/>
                </p14:nvContentPartPr>
                <p14:xfrm>
                  <a:off x="7465240" y="2528267"/>
                  <a:ext cx="160560" cy="222480"/>
                </p14:xfrm>
              </p:contentPart>
            </mc:Choice>
            <mc:Fallback xmlns="">
              <p:pic>
                <p:nvPicPr>
                  <p:cNvPr id="21" name="Pismo odręczne 20">
                    <a:extLst>
                      <a:ext uri="{FF2B5EF4-FFF2-40B4-BE49-F238E27FC236}">
                        <a16:creationId xmlns:a16="http://schemas.microsoft.com/office/drawing/2014/main" id="{AF26586E-2A9F-DD80-D880-6D7B5964FF02}"/>
                      </a:ext>
                    </a:extLst>
                  </p:cNvPr>
                  <p:cNvPicPr/>
                  <p:nvPr/>
                </p:nvPicPr>
                <p:blipFill>
                  <a:blip r:embed="rId9"/>
                  <a:stretch>
                    <a:fillRect/>
                  </a:stretch>
                </p:blipFill>
                <p:spPr>
                  <a:xfrm>
                    <a:off x="7449216" y="2512215"/>
                    <a:ext cx="192287" cy="254263"/>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2" name="Pismo odręczne 21">
                    <a:extLst>
                      <a:ext uri="{FF2B5EF4-FFF2-40B4-BE49-F238E27FC236}">
                        <a16:creationId xmlns:a16="http://schemas.microsoft.com/office/drawing/2014/main" id="{AC283471-E015-F8CC-CB69-BD542C812BD9}"/>
                      </a:ext>
                    </a:extLst>
                  </p14:cNvPr>
                  <p14:cNvContentPartPr/>
                  <p14:nvPr/>
                </p14:nvContentPartPr>
                <p14:xfrm>
                  <a:off x="7594840" y="2740667"/>
                  <a:ext cx="104400" cy="93240"/>
                </p14:xfrm>
              </p:contentPart>
            </mc:Choice>
            <mc:Fallback xmlns="">
              <p:pic>
                <p:nvPicPr>
                  <p:cNvPr id="22" name="Pismo odręczne 21">
                    <a:extLst>
                      <a:ext uri="{FF2B5EF4-FFF2-40B4-BE49-F238E27FC236}">
                        <a16:creationId xmlns:a16="http://schemas.microsoft.com/office/drawing/2014/main" id="{AC283471-E015-F8CC-CB69-BD542C812BD9}"/>
                      </a:ext>
                    </a:extLst>
                  </p:cNvPr>
                  <p:cNvPicPr/>
                  <p:nvPr/>
                </p:nvPicPr>
                <p:blipFill>
                  <a:blip r:embed="rId11"/>
                  <a:stretch>
                    <a:fillRect/>
                  </a:stretch>
                </p:blipFill>
                <p:spPr>
                  <a:xfrm>
                    <a:off x="7579100" y="2724967"/>
                    <a:ext cx="136202" cy="124961"/>
                  </a:xfrm>
                  <a:prstGeom prst="rect">
                    <a:avLst/>
                  </a:prstGeom>
                </p:spPr>
              </p:pic>
            </mc:Fallback>
          </mc:AlternateContent>
        </p:grpSp>
        <p:grpSp>
          <p:nvGrpSpPr>
            <p:cNvPr id="26" name="Grupa 25">
              <a:extLst>
                <a:ext uri="{FF2B5EF4-FFF2-40B4-BE49-F238E27FC236}">
                  <a16:creationId xmlns:a16="http://schemas.microsoft.com/office/drawing/2014/main" id="{6A6E60FC-48ED-CB5C-B3F9-77BA8566EBE3}"/>
                </a:ext>
              </a:extLst>
            </p:cNvPr>
            <p:cNvGrpSpPr/>
            <p:nvPr/>
          </p:nvGrpSpPr>
          <p:grpSpPr>
            <a:xfrm>
              <a:off x="9199122" y="2037773"/>
              <a:ext cx="465840" cy="813600"/>
              <a:chOff x="9199122" y="2037773"/>
              <a:chExt cx="465840" cy="813600"/>
            </a:xfrm>
          </p:grpSpPr>
          <mc:AlternateContent xmlns:mc="http://schemas.openxmlformats.org/markup-compatibility/2006" xmlns:p14="http://schemas.microsoft.com/office/powerpoint/2010/main">
            <mc:Choice Requires="p14">
              <p:contentPart p14:bwMode="auto" r:id="rId12">
                <p14:nvContentPartPr>
                  <p14:cNvPr id="24" name="Pismo odręczne 23">
                    <a:extLst>
                      <a:ext uri="{FF2B5EF4-FFF2-40B4-BE49-F238E27FC236}">
                        <a16:creationId xmlns:a16="http://schemas.microsoft.com/office/drawing/2014/main" id="{59B96686-86AB-A963-CD38-B17C64DCE31E}"/>
                      </a:ext>
                    </a:extLst>
                  </p14:cNvPr>
                  <p14:cNvContentPartPr/>
                  <p14:nvPr/>
                </p14:nvContentPartPr>
                <p14:xfrm>
                  <a:off x="9199122" y="2170253"/>
                  <a:ext cx="387720" cy="681120"/>
                </p14:xfrm>
              </p:contentPart>
            </mc:Choice>
            <mc:Fallback xmlns="">
              <p:pic>
                <p:nvPicPr>
                  <p:cNvPr id="24" name="Pismo odręczne 23">
                    <a:extLst>
                      <a:ext uri="{FF2B5EF4-FFF2-40B4-BE49-F238E27FC236}">
                        <a16:creationId xmlns:a16="http://schemas.microsoft.com/office/drawing/2014/main" id="{59B96686-86AB-A963-CD38-B17C64DCE31E}"/>
                      </a:ext>
                    </a:extLst>
                  </p:cNvPr>
                  <p:cNvPicPr/>
                  <p:nvPr/>
                </p:nvPicPr>
                <p:blipFill>
                  <a:blip r:embed="rId13"/>
                  <a:stretch>
                    <a:fillRect/>
                  </a:stretch>
                </p:blipFill>
                <p:spPr>
                  <a:xfrm>
                    <a:off x="9183395" y="2154212"/>
                    <a:ext cx="419495" cy="712882"/>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5" name="Pismo odręczne 24">
                    <a:extLst>
                      <a:ext uri="{FF2B5EF4-FFF2-40B4-BE49-F238E27FC236}">
                        <a16:creationId xmlns:a16="http://schemas.microsoft.com/office/drawing/2014/main" id="{E73405CC-2623-AE34-8540-44A201A8863C}"/>
                      </a:ext>
                    </a:extLst>
                  </p14:cNvPr>
                  <p14:cNvContentPartPr/>
                  <p14:nvPr/>
                </p14:nvContentPartPr>
                <p14:xfrm>
                  <a:off x="9479562" y="2037773"/>
                  <a:ext cx="185400" cy="115920"/>
                </p14:xfrm>
              </p:contentPart>
            </mc:Choice>
            <mc:Fallback xmlns="">
              <p:pic>
                <p:nvPicPr>
                  <p:cNvPr id="25" name="Pismo odręczne 24">
                    <a:extLst>
                      <a:ext uri="{FF2B5EF4-FFF2-40B4-BE49-F238E27FC236}">
                        <a16:creationId xmlns:a16="http://schemas.microsoft.com/office/drawing/2014/main" id="{E73405CC-2623-AE34-8540-44A201A8863C}"/>
                      </a:ext>
                    </a:extLst>
                  </p:cNvPr>
                  <p:cNvPicPr/>
                  <p:nvPr/>
                </p:nvPicPr>
                <p:blipFill>
                  <a:blip r:embed="rId15"/>
                  <a:stretch>
                    <a:fillRect/>
                  </a:stretch>
                </p:blipFill>
                <p:spPr>
                  <a:xfrm>
                    <a:off x="9463524" y="2021718"/>
                    <a:ext cx="217155" cy="147710"/>
                  </a:xfrm>
                  <a:prstGeom prst="rect">
                    <a:avLst/>
                  </a:prstGeom>
                </p:spPr>
              </p:pic>
            </mc:Fallback>
          </mc:AlternateContent>
        </p:grpSp>
      </p:grpSp>
      <p:sp>
        <p:nvSpPr>
          <p:cNvPr id="28" name="Symbol zastępczy stopki 27">
            <a:extLst>
              <a:ext uri="{FF2B5EF4-FFF2-40B4-BE49-F238E27FC236}">
                <a16:creationId xmlns:a16="http://schemas.microsoft.com/office/drawing/2014/main" id="{F3424EC4-9CFB-4F91-25EE-3713EAB56110}"/>
              </a:ext>
            </a:extLst>
          </p:cNvPr>
          <p:cNvSpPr>
            <a:spLocks noGrp="1"/>
          </p:cNvSpPr>
          <p:nvPr>
            <p:ph type="ftr" sz="quarter" idx="11"/>
          </p:nvPr>
        </p:nvSpPr>
        <p:spPr>
          <a:xfrm>
            <a:off x="0" y="6519672"/>
            <a:ext cx="2726376" cy="338328"/>
          </a:xfrm>
        </p:spPr>
        <p:txBody>
          <a:bodyPr/>
          <a:lstStyle/>
          <a:p>
            <a:r>
              <a:rPr lang="pl-PL"/>
              <a:t>ZSE - SYSTEMY BAZ DANYCH</a:t>
            </a:r>
          </a:p>
        </p:txBody>
      </p:sp>
      <p:sp>
        <p:nvSpPr>
          <p:cNvPr id="31" name="Symbol zastępczy zawartości 2">
            <a:extLst>
              <a:ext uri="{FF2B5EF4-FFF2-40B4-BE49-F238E27FC236}">
                <a16:creationId xmlns:a16="http://schemas.microsoft.com/office/drawing/2014/main" id="{0EA415C6-2769-E6E0-FB72-BD7D694BF001}"/>
              </a:ext>
            </a:extLst>
          </p:cNvPr>
          <p:cNvSpPr>
            <a:spLocks noGrp="1"/>
          </p:cNvSpPr>
          <p:nvPr>
            <p:ph idx="1"/>
          </p:nvPr>
        </p:nvSpPr>
        <p:spPr>
          <a:xfrm>
            <a:off x="133762" y="215232"/>
            <a:ext cx="4436116" cy="1418821"/>
          </a:xfrm>
        </p:spPr>
        <p:txBody>
          <a:bodyPr>
            <a:normAutofit/>
          </a:bodyPr>
          <a:lstStyle/>
          <a:p>
            <a:pPr marL="0" indent="0">
              <a:buNone/>
            </a:pPr>
            <a:r>
              <a:rPr lang="pl-PL" b="1" dirty="0"/>
              <a:t>Ilość plików zależna od ilości rdzeni, np. </a:t>
            </a:r>
            <a:br>
              <a:rPr lang="pl-PL" b="1" dirty="0"/>
            </a:br>
            <a:r>
              <a:rPr lang="pl-PL" b="1" dirty="0"/>
              <a:t>1 rdzeń- 1 plik, </a:t>
            </a:r>
            <a:br>
              <a:rPr lang="pl-PL" b="1" dirty="0"/>
            </a:br>
            <a:r>
              <a:rPr lang="pl-PL" b="1" dirty="0"/>
              <a:t>2 rdzenie – 2 pliki, </a:t>
            </a:r>
            <a:br>
              <a:rPr lang="pl-PL" b="1" dirty="0"/>
            </a:br>
            <a:r>
              <a:rPr lang="pl-PL" b="1" dirty="0"/>
              <a:t>4 rdzenie – 4 pliki, </a:t>
            </a:r>
            <a:br>
              <a:rPr lang="pl-PL" b="1" dirty="0"/>
            </a:br>
            <a:r>
              <a:rPr lang="pl-PL" b="1" dirty="0"/>
              <a:t>8 lub więcej rdzeni – 8 plików</a:t>
            </a:r>
          </a:p>
          <a:p>
            <a:pPr marL="0" indent="0">
              <a:buNone/>
            </a:pPr>
            <a:endParaRPr lang="pl-PL" b="1" dirty="0"/>
          </a:p>
        </p:txBody>
      </p:sp>
      <p:sp>
        <p:nvSpPr>
          <p:cNvPr id="33" name="pole tekstowe 32">
            <a:extLst>
              <a:ext uri="{FF2B5EF4-FFF2-40B4-BE49-F238E27FC236}">
                <a16:creationId xmlns:a16="http://schemas.microsoft.com/office/drawing/2014/main" id="{E6AAA45A-449A-C537-30DB-1B91E7E74A18}"/>
              </a:ext>
            </a:extLst>
          </p:cNvPr>
          <p:cNvSpPr txBox="1"/>
          <p:nvPr/>
        </p:nvSpPr>
        <p:spPr>
          <a:xfrm>
            <a:off x="5526798" y="5869946"/>
            <a:ext cx="6571838" cy="923330"/>
          </a:xfrm>
          <a:prstGeom prst="rect">
            <a:avLst/>
          </a:prstGeom>
          <a:noFill/>
        </p:spPr>
        <p:txBody>
          <a:bodyPr wrap="square">
            <a:spAutoFit/>
          </a:bodyPr>
          <a:lstStyle/>
          <a:p>
            <a:pPr marL="0" indent="0" algn="ctr">
              <a:buNone/>
            </a:pPr>
            <a:r>
              <a:rPr lang="pl-PL" b="1" dirty="0"/>
              <a:t>Data </a:t>
            </a:r>
            <a:r>
              <a:rPr lang="pl-PL" b="1" dirty="0" err="1"/>
              <a:t>Directories</a:t>
            </a:r>
            <a:r>
              <a:rPr lang="pl-PL" b="1" dirty="0"/>
              <a:t>, jeżeli instalujemy z jednym dyskiem - zostawiamy, jeżeli na dwóch, zmieniamy nazwę wg naszej struktury.</a:t>
            </a:r>
          </a:p>
        </p:txBody>
      </p:sp>
    </p:spTree>
    <p:extLst>
      <p:ext uri="{BB962C8B-B14F-4D97-AF65-F5344CB8AC3E}">
        <p14:creationId xmlns:p14="http://schemas.microsoft.com/office/powerpoint/2010/main" val="4041446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8435A-03B7-7FB4-5D1E-226A8B14BAC4}"/>
            </a:ext>
          </a:extLst>
        </p:cNvPr>
        <p:cNvGrpSpPr/>
        <p:nvPr/>
      </p:nvGrpSpPr>
      <p:grpSpPr>
        <a:xfrm>
          <a:off x="0" y="0"/>
          <a:ext cx="0" cy="0"/>
          <a:chOff x="0" y="0"/>
          <a:chExt cx="0" cy="0"/>
        </a:xfrm>
      </p:grpSpPr>
      <p:grpSp>
        <p:nvGrpSpPr>
          <p:cNvPr id="23" name="Grupa 22">
            <a:extLst>
              <a:ext uri="{FF2B5EF4-FFF2-40B4-BE49-F238E27FC236}">
                <a16:creationId xmlns:a16="http://schemas.microsoft.com/office/drawing/2014/main" id="{87183EE8-F36D-50E1-1A51-1C7E43E2C783}"/>
              </a:ext>
            </a:extLst>
          </p:cNvPr>
          <p:cNvGrpSpPr/>
          <p:nvPr/>
        </p:nvGrpSpPr>
        <p:grpSpPr>
          <a:xfrm>
            <a:off x="920688" y="244074"/>
            <a:ext cx="7067612" cy="6184158"/>
            <a:chOff x="2562194" y="335514"/>
            <a:chExt cx="7067612" cy="6184158"/>
          </a:xfrm>
        </p:grpSpPr>
        <p:pic>
          <p:nvPicPr>
            <p:cNvPr id="7" name="Obraz 6" descr="The image depicts a section of the SQL Server 2025 setup wizard, focusing on the configuration options for setting up the database engine, including authentication, data directories, memory, and parallelism.&#10;&#10;Zawartość wygenerowana przez AI może być niepoprawna.">
              <a:extLst>
                <a:ext uri="{FF2B5EF4-FFF2-40B4-BE49-F238E27FC236}">
                  <a16:creationId xmlns:a16="http://schemas.microsoft.com/office/drawing/2014/main" id="{AED1DD1E-614B-16D2-2A0D-26405D9120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94" y="335514"/>
              <a:ext cx="7067612" cy="6184158"/>
            </a:xfrm>
            <a:prstGeom prst="rect">
              <a:avLst/>
            </a:prstGeom>
            <a:noFill/>
          </p:spPr>
        </p:pic>
        <p:sp>
          <p:nvSpPr>
            <p:cNvPr id="9" name="Prostokąt: zaokrąglone rogi 8">
              <a:extLst>
                <a:ext uri="{FF2B5EF4-FFF2-40B4-BE49-F238E27FC236}">
                  <a16:creationId xmlns:a16="http://schemas.microsoft.com/office/drawing/2014/main" id="{E1018B9A-DCF2-2851-CA37-16006E5EB9C3}"/>
                </a:ext>
              </a:extLst>
            </p:cNvPr>
            <p:cNvSpPr/>
            <p:nvPr/>
          </p:nvSpPr>
          <p:spPr>
            <a:xfrm>
              <a:off x="6876643" y="1384885"/>
              <a:ext cx="565558" cy="266116"/>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zaokrąglone rogi 10">
              <a:extLst>
                <a:ext uri="{FF2B5EF4-FFF2-40B4-BE49-F238E27FC236}">
                  <a16:creationId xmlns:a16="http://schemas.microsoft.com/office/drawing/2014/main" id="{002C3404-D0F9-2556-05F9-9BF847A2D81A}"/>
                </a:ext>
              </a:extLst>
            </p:cNvPr>
            <p:cNvSpPr/>
            <p:nvPr/>
          </p:nvSpPr>
          <p:spPr>
            <a:xfrm>
              <a:off x="4522909" y="2783048"/>
              <a:ext cx="2851559" cy="266116"/>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15" name="Grupa 14">
              <a:extLst>
                <a:ext uri="{FF2B5EF4-FFF2-40B4-BE49-F238E27FC236}">
                  <a16:creationId xmlns:a16="http://schemas.microsoft.com/office/drawing/2014/main" id="{9A8AC045-6175-D94A-85EE-901ECE2EAF89}"/>
                </a:ext>
              </a:extLst>
            </p:cNvPr>
            <p:cNvGrpSpPr/>
            <p:nvPr/>
          </p:nvGrpSpPr>
          <p:grpSpPr>
            <a:xfrm>
              <a:off x="6213565" y="1627290"/>
              <a:ext cx="588960" cy="1050120"/>
              <a:chOff x="6213565" y="1627290"/>
              <a:chExt cx="588960" cy="1050120"/>
            </a:xfrm>
          </p:grpSpPr>
          <mc:AlternateContent xmlns:mc="http://schemas.openxmlformats.org/markup-compatibility/2006" xmlns:p14="http://schemas.microsoft.com/office/powerpoint/2010/main">
            <mc:Choice Requires="p14">
              <p:contentPart p14:bwMode="auto" r:id="rId3">
                <p14:nvContentPartPr>
                  <p14:cNvPr id="13" name="Pismo odręczne 12">
                    <a:extLst>
                      <a:ext uri="{FF2B5EF4-FFF2-40B4-BE49-F238E27FC236}">
                        <a16:creationId xmlns:a16="http://schemas.microsoft.com/office/drawing/2014/main" id="{1BAFFEA4-E966-9FA9-5B25-B695F2B75C17}"/>
                      </a:ext>
                    </a:extLst>
                  </p14:cNvPr>
                  <p14:cNvContentPartPr/>
                  <p14:nvPr/>
                </p14:nvContentPartPr>
                <p14:xfrm>
                  <a:off x="6337765" y="1627290"/>
                  <a:ext cx="464760" cy="948240"/>
                </p14:xfrm>
              </p:contentPart>
            </mc:Choice>
            <mc:Fallback xmlns="">
              <p:pic>
                <p:nvPicPr>
                  <p:cNvPr id="13" name="Pismo odręczne 12">
                    <a:extLst>
                      <a:ext uri="{FF2B5EF4-FFF2-40B4-BE49-F238E27FC236}">
                        <a16:creationId xmlns:a16="http://schemas.microsoft.com/office/drawing/2014/main" id="{1BAFFEA4-E966-9FA9-5B25-B695F2B75C17}"/>
                      </a:ext>
                    </a:extLst>
                  </p:cNvPr>
                  <p:cNvPicPr/>
                  <p:nvPr/>
                </p:nvPicPr>
                <p:blipFill>
                  <a:blip r:embed="rId4"/>
                  <a:stretch>
                    <a:fillRect/>
                  </a:stretch>
                </p:blipFill>
                <p:spPr>
                  <a:xfrm>
                    <a:off x="6320125" y="1609290"/>
                    <a:ext cx="500400" cy="983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4" name="Pismo odręczne 13">
                    <a:extLst>
                      <a:ext uri="{FF2B5EF4-FFF2-40B4-BE49-F238E27FC236}">
                        <a16:creationId xmlns:a16="http://schemas.microsoft.com/office/drawing/2014/main" id="{2B6F5268-165D-0335-1BB3-9E6063E803F9}"/>
                      </a:ext>
                    </a:extLst>
                  </p14:cNvPr>
                  <p14:cNvContentPartPr/>
                  <p14:nvPr/>
                </p14:nvContentPartPr>
                <p14:xfrm>
                  <a:off x="6213565" y="2556810"/>
                  <a:ext cx="207720" cy="120600"/>
                </p14:xfrm>
              </p:contentPart>
            </mc:Choice>
            <mc:Fallback xmlns="">
              <p:pic>
                <p:nvPicPr>
                  <p:cNvPr id="14" name="Pismo odręczne 13">
                    <a:extLst>
                      <a:ext uri="{FF2B5EF4-FFF2-40B4-BE49-F238E27FC236}">
                        <a16:creationId xmlns:a16="http://schemas.microsoft.com/office/drawing/2014/main" id="{2B6F5268-165D-0335-1BB3-9E6063E803F9}"/>
                      </a:ext>
                    </a:extLst>
                  </p:cNvPr>
                  <p:cNvPicPr/>
                  <p:nvPr/>
                </p:nvPicPr>
                <p:blipFill>
                  <a:blip r:embed="rId6"/>
                  <a:stretch>
                    <a:fillRect/>
                  </a:stretch>
                </p:blipFill>
                <p:spPr>
                  <a:xfrm>
                    <a:off x="6195565" y="2538810"/>
                    <a:ext cx="243360" cy="156240"/>
                  </a:xfrm>
                  <a:prstGeom prst="rect">
                    <a:avLst/>
                  </a:prstGeom>
                </p:spPr>
              </p:pic>
            </mc:Fallback>
          </mc:AlternateContent>
        </p:grpSp>
        <p:grpSp>
          <p:nvGrpSpPr>
            <p:cNvPr id="18" name="Grupa 17">
              <a:extLst>
                <a:ext uri="{FF2B5EF4-FFF2-40B4-BE49-F238E27FC236}">
                  <a16:creationId xmlns:a16="http://schemas.microsoft.com/office/drawing/2014/main" id="{8080EA2C-DBA9-9BA1-17E0-0C7D18E0A478}"/>
                </a:ext>
              </a:extLst>
            </p:cNvPr>
            <p:cNvGrpSpPr/>
            <p:nvPr/>
          </p:nvGrpSpPr>
          <p:grpSpPr>
            <a:xfrm>
              <a:off x="7461325" y="1679490"/>
              <a:ext cx="243000" cy="1094760"/>
              <a:chOff x="7461325" y="1679490"/>
              <a:chExt cx="243000" cy="1094760"/>
            </a:xfrm>
          </p:grpSpPr>
          <mc:AlternateContent xmlns:mc="http://schemas.openxmlformats.org/markup-compatibility/2006" xmlns:p14="http://schemas.microsoft.com/office/powerpoint/2010/main">
            <mc:Choice Requires="p14">
              <p:contentPart p14:bwMode="auto" r:id="rId7">
                <p14:nvContentPartPr>
                  <p14:cNvPr id="16" name="Pismo odręczne 15">
                    <a:extLst>
                      <a:ext uri="{FF2B5EF4-FFF2-40B4-BE49-F238E27FC236}">
                        <a16:creationId xmlns:a16="http://schemas.microsoft.com/office/drawing/2014/main" id="{1B71CCCD-029F-D323-9955-AE431EF59310}"/>
                      </a:ext>
                    </a:extLst>
                  </p14:cNvPr>
                  <p14:cNvContentPartPr/>
                  <p14:nvPr/>
                </p14:nvContentPartPr>
                <p14:xfrm>
                  <a:off x="7461325" y="1825290"/>
                  <a:ext cx="194760" cy="948960"/>
                </p14:xfrm>
              </p:contentPart>
            </mc:Choice>
            <mc:Fallback xmlns="">
              <p:pic>
                <p:nvPicPr>
                  <p:cNvPr id="16" name="Pismo odręczne 15">
                    <a:extLst>
                      <a:ext uri="{FF2B5EF4-FFF2-40B4-BE49-F238E27FC236}">
                        <a16:creationId xmlns:a16="http://schemas.microsoft.com/office/drawing/2014/main" id="{1B71CCCD-029F-D323-9955-AE431EF59310}"/>
                      </a:ext>
                    </a:extLst>
                  </p:cNvPr>
                  <p:cNvPicPr/>
                  <p:nvPr/>
                </p:nvPicPr>
                <p:blipFill>
                  <a:blip r:embed="rId8"/>
                  <a:stretch>
                    <a:fillRect/>
                  </a:stretch>
                </p:blipFill>
                <p:spPr>
                  <a:xfrm>
                    <a:off x="7443325" y="1807650"/>
                    <a:ext cx="230400" cy="984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Pismo odręczne 16">
                    <a:extLst>
                      <a:ext uri="{FF2B5EF4-FFF2-40B4-BE49-F238E27FC236}">
                        <a16:creationId xmlns:a16="http://schemas.microsoft.com/office/drawing/2014/main" id="{FF644F39-76A4-2C23-0307-110B10751B5D}"/>
                      </a:ext>
                    </a:extLst>
                  </p14:cNvPr>
                  <p14:cNvContentPartPr/>
                  <p14:nvPr/>
                </p14:nvContentPartPr>
                <p14:xfrm>
                  <a:off x="7548805" y="1679490"/>
                  <a:ext cx="155520" cy="153360"/>
                </p14:xfrm>
              </p:contentPart>
            </mc:Choice>
            <mc:Fallback xmlns="">
              <p:pic>
                <p:nvPicPr>
                  <p:cNvPr id="17" name="Pismo odręczne 16">
                    <a:extLst>
                      <a:ext uri="{FF2B5EF4-FFF2-40B4-BE49-F238E27FC236}">
                        <a16:creationId xmlns:a16="http://schemas.microsoft.com/office/drawing/2014/main" id="{FF644F39-76A4-2C23-0307-110B10751B5D}"/>
                      </a:ext>
                    </a:extLst>
                  </p:cNvPr>
                  <p:cNvPicPr/>
                  <p:nvPr/>
                </p:nvPicPr>
                <p:blipFill>
                  <a:blip r:embed="rId10"/>
                  <a:stretch>
                    <a:fillRect/>
                  </a:stretch>
                </p:blipFill>
                <p:spPr>
                  <a:xfrm>
                    <a:off x="7530805" y="1661850"/>
                    <a:ext cx="191160" cy="189000"/>
                  </a:xfrm>
                  <a:prstGeom prst="rect">
                    <a:avLst/>
                  </a:prstGeom>
                </p:spPr>
              </p:pic>
            </mc:Fallback>
          </mc:AlternateContent>
        </p:grpSp>
      </p:grpSp>
      <p:sp>
        <p:nvSpPr>
          <p:cNvPr id="20" name="Symbol zastępczy stopki 19">
            <a:extLst>
              <a:ext uri="{FF2B5EF4-FFF2-40B4-BE49-F238E27FC236}">
                <a16:creationId xmlns:a16="http://schemas.microsoft.com/office/drawing/2014/main" id="{6723938B-6B29-1DC7-911C-859B4B4F8B40}"/>
              </a:ext>
            </a:extLst>
          </p:cNvPr>
          <p:cNvSpPr>
            <a:spLocks noGrp="1"/>
          </p:cNvSpPr>
          <p:nvPr>
            <p:ph type="ftr" sz="quarter" idx="11"/>
          </p:nvPr>
        </p:nvSpPr>
        <p:spPr>
          <a:xfrm>
            <a:off x="0" y="6519672"/>
            <a:ext cx="2726376" cy="338328"/>
          </a:xfrm>
        </p:spPr>
        <p:txBody>
          <a:bodyPr/>
          <a:lstStyle/>
          <a:p>
            <a:r>
              <a:rPr lang="pl-PL" dirty="0"/>
              <a:t>ZSE - SYSTEMY BAZ DANYCH</a:t>
            </a:r>
          </a:p>
        </p:txBody>
      </p:sp>
      <p:sp>
        <p:nvSpPr>
          <p:cNvPr id="22" name="Symbol zastępczy zawartości 2">
            <a:extLst>
              <a:ext uri="{FF2B5EF4-FFF2-40B4-BE49-F238E27FC236}">
                <a16:creationId xmlns:a16="http://schemas.microsoft.com/office/drawing/2014/main" id="{9B7C28E4-62F2-BB81-72E9-048E59804325}"/>
              </a:ext>
            </a:extLst>
          </p:cNvPr>
          <p:cNvSpPr txBox="1">
            <a:spLocks/>
          </p:cNvSpPr>
          <p:nvPr/>
        </p:nvSpPr>
        <p:spPr>
          <a:xfrm>
            <a:off x="7988300" y="1006742"/>
            <a:ext cx="4203700" cy="1478644"/>
          </a:xfrm>
          <a:prstGeom prst="rect">
            <a:avLst/>
          </a:prstGeom>
        </p:spPr>
        <p:txBody>
          <a:bodyPr>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l-PL" sz="2400" b="1" dirty="0"/>
              <a:t>Zostawiamy wartość domyślną.</a:t>
            </a:r>
          </a:p>
        </p:txBody>
      </p:sp>
    </p:spTree>
    <p:extLst>
      <p:ext uri="{BB962C8B-B14F-4D97-AF65-F5344CB8AC3E}">
        <p14:creationId xmlns:p14="http://schemas.microsoft.com/office/powerpoint/2010/main" val="1942609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CEC8B-084B-F8AF-72F6-761EBB9A4234}"/>
            </a:ext>
          </a:extLst>
        </p:cNvPr>
        <p:cNvGrpSpPr/>
        <p:nvPr/>
      </p:nvGrpSpPr>
      <p:grpSpPr>
        <a:xfrm>
          <a:off x="0" y="0"/>
          <a:ext cx="0" cy="0"/>
          <a:chOff x="0" y="0"/>
          <a:chExt cx="0" cy="0"/>
        </a:xfrm>
      </p:grpSpPr>
      <p:grpSp>
        <p:nvGrpSpPr>
          <p:cNvPr id="26" name="Grupa 25">
            <a:extLst>
              <a:ext uri="{FF2B5EF4-FFF2-40B4-BE49-F238E27FC236}">
                <a16:creationId xmlns:a16="http://schemas.microsoft.com/office/drawing/2014/main" id="{1F198087-C7D3-B06B-477F-DFAEE480674F}"/>
              </a:ext>
            </a:extLst>
          </p:cNvPr>
          <p:cNvGrpSpPr/>
          <p:nvPr/>
        </p:nvGrpSpPr>
        <p:grpSpPr>
          <a:xfrm>
            <a:off x="319668" y="351195"/>
            <a:ext cx="6980634" cy="6119767"/>
            <a:chOff x="365388" y="369116"/>
            <a:chExt cx="6980634" cy="6119767"/>
          </a:xfrm>
        </p:grpSpPr>
        <p:pic>
          <p:nvPicPr>
            <p:cNvPr id="4" name="Obraz 3" descr="The image shows a SQL Server 2025 installation setup page, with options to configure memory settings, including minimum and maximum server memory, and features such as TempDB, Max Degree of Parallelism (MaxDOP), and Filestream.&#10;&#10;Zawartość wygenerowana przez AI może być niepoprawna.">
              <a:extLst>
                <a:ext uri="{FF2B5EF4-FFF2-40B4-BE49-F238E27FC236}">
                  <a16:creationId xmlns:a16="http://schemas.microsoft.com/office/drawing/2014/main" id="{4AE07C68-9ACA-748E-6EE8-B9969A45EB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388" y="369116"/>
              <a:ext cx="6980634" cy="6119767"/>
            </a:xfrm>
            <a:prstGeom prst="rect">
              <a:avLst/>
            </a:prstGeom>
          </p:spPr>
        </p:pic>
        <p:sp>
          <p:nvSpPr>
            <p:cNvPr id="6" name="Prostokąt: zaokrąglone rogi 5">
              <a:extLst>
                <a:ext uri="{FF2B5EF4-FFF2-40B4-BE49-F238E27FC236}">
                  <a16:creationId xmlns:a16="http://schemas.microsoft.com/office/drawing/2014/main" id="{BADE498F-C805-7DCA-B15C-215E84C4B9A1}"/>
                </a:ext>
              </a:extLst>
            </p:cNvPr>
            <p:cNvSpPr/>
            <p:nvPr/>
          </p:nvSpPr>
          <p:spPr>
            <a:xfrm>
              <a:off x="5111771" y="1452521"/>
              <a:ext cx="610935" cy="222167"/>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Prostokąt: zaokrąglone rogi 7">
              <a:extLst>
                <a:ext uri="{FF2B5EF4-FFF2-40B4-BE49-F238E27FC236}">
                  <a16:creationId xmlns:a16="http://schemas.microsoft.com/office/drawing/2014/main" id="{9AA123DA-F53F-EDA0-8CF5-395B6A9F1F4C}"/>
                </a:ext>
              </a:extLst>
            </p:cNvPr>
            <p:cNvSpPr/>
            <p:nvPr/>
          </p:nvSpPr>
          <p:spPr>
            <a:xfrm>
              <a:off x="2306925" y="2856216"/>
              <a:ext cx="2388366" cy="572784"/>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rostokąt: zaokrąglone rogi 9">
              <a:extLst>
                <a:ext uri="{FF2B5EF4-FFF2-40B4-BE49-F238E27FC236}">
                  <a16:creationId xmlns:a16="http://schemas.microsoft.com/office/drawing/2014/main" id="{32DD7D78-FDAA-8B05-AAFD-8DF69123EF41}"/>
                </a:ext>
              </a:extLst>
            </p:cNvPr>
            <p:cNvSpPr/>
            <p:nvPr/>
          </p:nvSpPr>
          <p:spPr>
            <a:xfrm>
              <a:off x="2173361" y="4161787"/>
              <a:ext cx="4258261" cy="411283"/>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mc:AlternateContent xmlns:mc="http://schemas.openxmlformats.org/markup-compatibility/2006" xmlns:p14="http://schemas.microsoft.com/office/powerpoint/2010/main">
          <mc:Choice Requires="p14">
            <p:contentPart p14:bwMode="auto" r:id="rId3">
              <p14:nvContentPartPr>
                <p14:cNvPr id="14" name="Pismo odręczne 13">
                  <a:extLst>
                    <a:ext uri="{FF2B5EF4-FFF2-40B4-BE49-F238E27FC236}">
                      <a16:creationId xmlns:a16="http://schemas.microsoft.com/office/drawing/2014/main" id="{9ECD0C4A-02AD-AACB-280F-5925D2E74AEF}"/>
                    </a:ext>
                  </a:extLst>
                </p14:cNvPr>
                <p14:cNvContentPartPr/>
                <p14:nvPr/>
              </p14:nvContentPartPr>
              <p14:xfrm>
                <a:off x="4282427" y="1588147"/>
                <a:ext cx="750960" cy="882000"/>
              </p14:xfrm>
            </p:contentPart>
          </mc:Choice>
          <mc:Fallback xmlns="">
            <p:pic>
              <p:nvPicPr>
                <p:cNvPr id="14" name="Pismo odręczne 13">
                  <a:extLst>
                    <a:ext uri="{FF2B5EF4-FFF2-40B4-BE49-F238E27FC236}">
                      <a16:creationId xmlns:a16="http://schemas.microsoft.com/office/drawing/2014/main" id="{9ECD0C4A-02AD-AACB-280F-5925D2E74AEF}"/>
                    </a:ext>
                  </a:extLst>
                </p:cNvPr>
                <p:cNvPicPr/>
                <p:nvPr/>
              </p:nvPicPr>
              <p:blipFill>
                <a:blip r:embed="rId4"/>
                <a:stretch>
                  <a:fillRect/>
                </a:stretch>
              </p:blipFill>
              <p:spPr>
                <a:xfrm>
                  <a:off x="4264427" y="1570147"/>
                  <a:ext cx="786600" cy="917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7" name="Pismo odręczne 16">
                  <a:extLst>
                    <a:ext uri="{FF2B5EF4-FFF2-40B4-BE49-F238E27FC236}">
                      <a16:creationId xmlns:a16="http://schemas.microsoft.com/office/drawing/2014/main" id="{021E5212-298E-1D29-814D-1C97ABE9926E}"/>
                    </a:ext>
                  </a:extLst>
                </p14:cNvPr>
                <p14:cNvContentPartPr/>
                <p14:nvPr/>
              </p14:nvContentPartPr>
              <p14:xfrm>
                <a:off x="4149947" y="2395627"/>
                <a:ext cx="200160" cy="200880"/>
              </p14:xfrm>
            </p:contentPart>
          </mc:Choice>
          <mc:Fallback xmlns="">
            <p:pic>
              <p:nvPicPr>
                <p:cNvPr id="17" name="Pismo odręczne 16">
                  <a:extLst>
                    <a:ext uri="{FF2B5EF4-FFF2-40B4-BE49-F238E27FC236}">
                      <a16:creationId xmlns:a16="http://schemas.microsoft.com/office/drawing/2014/main" id="{021E5212-298E-1D29-814D-1C97ABE9926E}"/>
                    </a:ext>
                  </a:extLst>
                </p:cNvPr>
                <p:cNvPicPr/>
                <p:nvPr/>
              </p:nvPicPr>
              <p:blipFill>
                <a:blip r:embed="rId6"/>
                <a:stretch>
                  <a:fillRect/>
                </a:stretch>
              </p:blipFill>
              <p:spPr>
                <a:xfrm>
                  <a:off x="4131947" y="2377987"/>
                  <a:ext cx="235800" cy="236520"/>
                </a:xfrm>
                <a:prstGeom prst="rect">
                  <a:avLst/>
                </a:prstGeom>
              </p:spPr>
            </p:pic>
          </mc:Fallback>
        </mc:AlternateContent>
        <p:grpSp>
          <p:nvGrpSpPr>
            <p:cNvPr id="20" name="Grupa 19">
              <a:extLst>
                <a:ext uri="{FF2B5EF4-FFF2-40B4-BE49-F238E27FC236}">
                  <a16:creationId xmlns:a16="http://schemas.microsoft.com/office/drawing/2014/main" id="{69121ADE-62AD-61A1-8A10-4E1A9EBD6A46}"/>
                </a:ext>
              </a:extLst>
            </p:cNvPr>
            <p:cNvGrpSpPr/>
            <p:nvPr/>
          </p:nvGrpSpPr>
          <p:grpSpPr>
            <a:xfrm>
              <a:off x="2759267" y="3468427"/>
              <a:ext cx="549000" cy="598320"/>
              <a:chOff x="2759267" y="3468427"/>
              <a:chExt cx="549000" cy="598320"/>
            </a:xfrm>
          </p:grpSpPr>
          <mc:AlternateContent xmlns:mc="http://schemas.openxmlformats.org/markup-compatibility/2006" xmlns:p14="http://schemas.microsoft.com/office/powerpoint/2010/main">
            <mc:Choice Requires="p14">
              <p:contentPart p14:bwMode="auto" r:id="rId7">
                <p14:nvContentPartPr>
                  <p14:cNvPr id="18" name="Pismo odręczne 17">
                    <a:extLst>
                      <a:ext uri="{FF2B5EF4-FFF2-40B4-BE49-F238E27FC236}">
                        <a16:creationId xmlns:a16="http://schemas.microsoft.com/office/drawing/2014/main" id="{02D8E413-CE78-488B-75E4-FBFCCBF94D34}"/>
                      </a:ext>
                    </a:extLst>
                  </p14:cNvPr>
                  <p14:cNvContentPartPr/>
                  <p14:nvPr/>
                </p14:nvContentPartPr>
                <p14:xfrm>
                  <a:off x="2893187" y="3468427"/>
                  <a:ext cx="415080" cy="488520"/>
                </p14:xfrm>
              </p:contentPart>
            </mc:Choice>
            <mc:Fallback xmlns="">
              <p:pic>
                <p:nvPicPr>
                  <p:cNvPr id="18" name="Pismo odręczne 17">
                    <a:extLst>
                      <a:ext uri="{FF2B5EF4-FFF2-40B4-BE49-F238E27FC236}">
                        <a16:creationId xmlns:a16="http://schemas.microsoft.com/office/drawing/2014/main" id="{02D8E413-CE78-488B-75E4-FBFCCBF94D34}"/>
                      </a:ext>
                    </a:extLst>
                  </p:cNvPr>
                  <p:cNvPicPr/>
                  <p:nvPr/>
                </p:nvPicPr>
                <p:blipFill>
                  <a:blip r:embed="rId8"/>
                  <a:stretch>
                    <a:fillRect/>
                  </a:stretch>
                </p:blipFill>
                <p:spPr>
                  <a:xfrm>
                    <a:off x="2875187" y="3450787"/>
                    <a:ext cx="450720" cy="524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Pismo odręczne 18">
                    <a:extLst>
                      <a:ext uri="{FF2B5EF4-FFF2-40B4-BE49-F238E27FC236}">
                        <a16:creationId xmlns:a16="http://schemas.microsoft.com/office/drawing/2014/main" id="{621FE7DE-9518-C876-AAE5-CEC2CA31C9BA}"/>
                      </a:ext>
                    </a:extLst>
                  </p14:cNvPr>
                  <p14:cNvContentPartPr/>
                  <p14:nvPr/>
                </p14:nvContentPartPr>
                <p14:xfrm>
                  <a:off x="2759267" y="3937507"/>
                  <a:ext cx="208080" cy="129240"/>
                </p14:xfrm>
              </p:contentPart>
            </mc:Choice>
            <mc:Fallback xmlns="">
              <p:pic>
                <p:nvPicPr>
                  <p:cNvPr id="19" name="Pismo odręczne 18">
                    <a:extLst>
                      <a:ext uri="{FF2B5EF4-FFF2-40B4-BE49-F238E27FC236}">
                        <a16:creationId xmlns:a16="http://schemas.microsoft.com/office/drawing/2014/main" id="{621FE7DE-9518-C876-AAE5-CEC2CA31C9BA}"/>
                      </a:ext>
                    </a:extLst>
                  </p:cNvPr>
                  <p:cNvPicPr/>
                  <p:nvPr/>
                </p:nvPicPr>
                <p:blipFill>
                  <a:blip r:embed="rId10"/>
                  <a:stretch>
                    <a:fillRect/>
                  </a:stretch>
                </p:blipFill>
                <p:spPr>
                  <a:xfrm>
                    <a:off x="2741267" y="3919507"/>
                    <a:ext cx="243720" cy="164880"/>
                  </a:xfrm>
                  <a:prstGeom prst="rect">
                    <a:avLst/>
                  </a:prstGeom>
                </p:spPr>
              </p:pic>
            </mc:Fallback>
          </mc:AlternateContent>
        </p:grpSp>
        <p:grpSp>
          <p:nvGrpSpPr>
            <p:cNvPr id="23" name="Grupa 22">
              <a:extLst>
                <a:ext uri="{FF2B5EF4-FFF2-40B4-BE49-F238E27FC236}">
                  <a16:creationId xmlns:a16="http://schemas.microsoft.com/office/drawing/2014/main" id="{313C4D79-2B96-8811-A552-5EF1568BCA62}"/>
                </a:ext>
              </a:extLst>
            </p:cNvPr>
            <p:cNvGrpSpPr/>
            <p:nvPr/>
          </p:nvGrpSpPr>
          <p:grpSpPr>
            <a:xfrm>
              <a:off x="5898467" y="1723507"/>
              <a:ext cx="217800" cy="2326680"/>
              <a:chOff x="5898467" y="1723507"/>
              <a:chExt cx="217800" cy="2326680"/>
            </a:xfrm>
          </p:grpSpPr>
          <mc:AlternateContent xmlns:mc="http://schemas.openxmlformats.org/markup-compatibility/2006" xmlns:p14="http://schemas.microsoft.com/office/powerpoint/2010/main">
            <mc:Choice Requires="p14">
              <p:contentPart p14:bwMode="auto" r:id="rId11">
                <p14:nvContentPartPr>
                  <p14:cNvPr id="21" name="Pismo odręczne 20">
                    <a:extLst>
                      <a:ext uri="{FF2B5EF4-FFF2-40B4-BE49-F238E27FC236}">
                        <a16:creationId xmlns:a16="http://schemas.microsoft.com/office/drawing/2014/main" id="{A25D5219-A96B-4946-283C-0ECF62A44F16}"/>
                      </a:ext>
                    </a:extLst>
                  </p14:cNvPr>
                  <p14:cNvContentPartPr/>
                  <p14:nvPr/>
                </p14:nvContentPartPr>
                <p14:xfrm>
                  <a:off x="5964707" y="1875067"/>
                  <a:ext cx="151560" cy="2175120"/>
                </p14:xfrm>
              </p:contentPart>
            </mc:Choice>
            <mc:Fallback xmlns="">
              <p:pic>
                <p:nvPicPr>
                  <p:cNvPr id="21" name="Pismo odręczne 20">
                    <a:extLst>
                      <a:ext uri="{FF2B5EF4-FFF2-40B4-BE49-F238E27FC236}">
                        <a16:creationId xmlns:a16="http://schemas.microsoft.com/office/drawing/2014/main" id="{A25D5219-A96B-4946-283C-0ECF62A44F16}"/>
                      </a:ext>
                    </a:extLst>
                  </p:cNvPr>
                  <p:cNvPicPr/>
                  <p:nvPr/>
                </p:nvPicPr>
                <p:blipFill>
                  <a:blip r:embed="rId12"/>
                  <a:stretch>
                    <a:fillRect/>
                  </a:stretch>
                </p:blipFill>
                <p:spPr>
                  <a:xfrm>
                    <a:off x="5946707" y="1857067"/>
                    <a:ext cx="187200" cy="2210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Pismo odręczne 21">
                    <a:extLst>
                      <a:ext uri="{FF2B5EF4-FFF2-40B4-BE49-F238E27FC236}">
                        <a16:creationId xmlns:a16="http://schemas.microsoft.com/office/drawing/2014/main" id="{A4F0DAAD-3FD9-88BA-70FF-EB4959E9C382}"/>
                      </a:ext>
                    </a:extLst>
                  </p14:cNvPr>
                  <p14:cNvContentPartPr/>
                  <p14:nvPr/>
                </p14:nvContentPartPr>
                <p14:xfrm>
                  <a:off x="5898467" y="1723507"/>
                  <a:ext cx="177840" cy="158760"/>
                </p14:xfrm>
              </p:contentPart>
            </mc:Choice>
            <mc:Fallback xmlns="">
              <p:pic>
                <p:nvPicPr>
                  <p:cNvPr id="22" name="Pismo odręczne 21">
                    <a:extLst>
                      <a:ext uri="{FF2B5EF4-FFF2-40B4-BE49-F238E27FC236}">
                        <a16:creationId xmlns:a16="http://schemas.microsoft.com/office/drawing/2014/main" id="{A4F0DAAD-3FD9-88BA-70FF-EB4959E9C382}"/>
                      </a:ext>
                    </a:extLst>
                  </p:cNvPr>
                  <p:cNvPicPr/>
                  <p:nvPr/>
                </p:nvPicPr>
                <p:blipFill>
                  <a:blip r:embed="rId14"/>
                  <a:stretch>
                    <a:fillRect/>
                  </a:stretch>
                </p:blipFill>
                <p:spPr>
                  <a:xfrm>
                    <a:off x="5880467" y="1705867"/>
                    <a:ext cx="213480" cy="194400"/>
                  </a:xfrm>
                  <a:prstGeom prst="rect">
                    <a:avLst/>
                  </a:prstGeom>
                </p:spPr>
              </p:pic>
            </mc:Fallback>
          </mc:AlternateContent>
        </p:grpSp>
      </p:grpSp>
      <p:sp>
        <p:nvSpPr>
          <p:cNvPr id="25" name="Symbol zastępczy stopki 24">
            <a:extLst>
              <a:ext uri="{FF2B5EF4-FFF2-40B4-BE49-F238E27FC236}">
                <a16:creationId xmlns:a16="http://schemas.microsoft.com/office/drawing/2014/main" id="{82DF0925-EC29-BB9B-1E68-ACB6ECC6D4D5}"/>
              </a:ext>
            </a:extLst>
          </p:cNvPr>
          <p:cNvSpPr>
            <a:spLocks noGrp="1"/>
          </p:cNvSpPr>
          <p:nvPr>
            <p:ph type="ftr" sz="quarter" idx="11"/>
          </p:nvPr>
        </p:nvSpPr>
        <p:spPr>
          <a:xfrm>
            <a:off x="0" y="6524559"/>
            <a:ext cx="2726376" cy="338328"/>
          </a:xfrm>
        </p:spPr>
        <p:txBody>
          <a:bodyPr/>
          <a:lstStyle/>
          <a:p>
            <a:r>
              <a:rPr lang="pl-PL"/>
              <a:t>ZSE - SYSTEMY BAZ DANYCH</a:t>
            </a:r>
          </a:p>
        </p:txBody>
      </p:sp>
      <p:sp>
        <p:nvSpPr>
          <p:cNvPr id="27" name="Symbol zastępczy zawartości 2">
            <a:extLst>
              <a:ext uri="{FF2B5EF4-FFF2-40B4-BE49-F238E27FC236}">
                <a16:creationId xmlns:a16="http://schemas.microsoft.com/office/drawing/2014/main" id="{90BCA4C7-1E21-6A3D-668E-410198148950}"/>
              </a:ext>
            </a:extLst>
          </p:cNvPr>
          <p:cNvSpPr txBox="1">
            <a:spLocks/>
          </p:cNvSpPr>
          <p:nvPr/>
        </p:nvSpPr>
        <p:spPr>
          <a:xfrm>
            <a:off x="7655318" y="951862"/>
            <a:ext cx="4317258" cy="3772866"/>
          </a:xfrm>
          <a:prstGeom prst="rect">
            <a:avLst/>
          </a:prstGeom>
        </p:spPr>
        <p:txBody>
          <a:bodyPr>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l-PL" sz="2000" b="1" dirty="0"/>
              <a:t>W szkole możemy zostawić domyślnie, ponieważ co zajęcia komputery są wyłączane, i serwer z automatu nie startuje. 5 GB musimy zostawić na system Windows, dlatego przykładowo, gdy mamy 12 GB RAM-u, ustawiamy max 5 GB na zapytania. </a:t>
            </a:r>
          </a:p>
        </p:txBody>
      </p:sp>
    </p:spTree>
    <p:extLst>
      <p:ext uri="{BB962C8B-B14F-4D97-AF65-F5344CB8AC3E}">
        <p14:creationId xmlns:p14="http://schemas.microsoft.com/office/powerpoint/2010/main" val="1672274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03856-79EC-9A9D-ACE4-CA82C55F2BF7}"/>
            </a:ext>
          </a:extLst>
        </p:cNvPr>
        <p:cNvGrpSpPr/>
        <p:nvPr/>
      </p:nvGrpSpPr>
      <p:grpSpPr>
        <a:xfrm>
          <a:off x="0" y="0"/>
          <a:ext cx="0" cy="0"/>
          <a:chOff x="0" y="0"/>
          <a:chExt cx="0" cy="0"/>
        </a:xfrm>
      </p:grpSpPr>
      <p:grpSp>
        <p:nvGrpSpPr>
          <p:cNvPr id="14" name="Grupa 13">
            <a:extLst>
              <a:ext uri="{FF2B5EF4-FFF2-40B4-BE49-F238E27FC236}">
                <a16:creationId xmlns:a16="http://schemas.microsoft.com/office/drawing/2014/main" id="{05A847A9-FC9A-F4DC-C828-D305E58A41E5}"/>
              </a:ext>
            </a:extLst>
          </p:cNvPr>
          <p:cNvGrpSpPr/>
          <p:nvPr/>
        </p:nvGrpSpPr>
        <p:grpSpPr>
          <a:xfrm>
            <a:off x="4104673" y="310313"/>
            <a:ext cx="7000174" cy="6209359"/>
            <a:chOff x="2595913" y="324320"/>
            <a:chExt cx="7000174" cy="6209359"/>
          </a:xfrm>
        </p:grpSpPr>
        <p:pic>
          <p:nvPicPr>
            <p:cNvPr id="3" name="Obraz 2" descr="The image shows the SQL Server 2025 installation screen, where users can configure various aspects such as authentication, data directories, TempDB, memory, and file I/O access, and select features and rules for installation.&#10;&#10;Zawartość wygenerowana przez AI może być niepoprawna.">
              <a:extLst>
                <a:ext uri="{FF2B5EF4-FFF2-40B4-BE49-F238E27FC236}">
                  <a16:creationId xmlns:a16="http://schemas.microsoft.com/office/drawing/2014/main" id="{34BB6130-784F-E346-6C06-E810E1794B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5913" y="324320"/>
              <a:ext cx="7000174" cy="6209359"/>
            </a:xfrm>
            <a:prstGeom prst="rect">
              <a:avLst/>
            </a:prstGeom>
          </p:spPr>
        </p:pic>
        <p:sp>
          <p:nvSpPr>
            <p:cNvPr id="5" name="Prostokąt: zaokrąglone rogi 4">
              <a:extLst>
                <a:ext uri="{FF2B5EF4-FFF2-40B4-BE49-F238E27FC236}">
                  <a16:creationId xmlns:a16="http://schemas.microsoft.com/office/drawing/2014/main" id="{73BBA2E4-2BE3-AE64-D734-E03CF795EF0D}"/>
                </a:ext>
              </a:extLst>
            </p:cNvPr>
            <p:cNvSpPr/>
            <p:nvPr/>
          </p:nvSpPr>
          <p:spPr>
            <a:xfrm>
              <a:off x="7862162" y="6145860"/>
              <a:ext cx="916077" cy="273228"/>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Prostokąt: zaokrąglone rogi 7">
              <a:extLst>
                <a:ext uri="{FF2B5EF4-FFF2-40B4-BE49-F238E27FC236}">
                  <a16:creationId xmlns:a16="http://schemas.microsoft.com/office/drawing/2014/main" id="{8511DF63-D5A4-779F-B69A-524B2F067200}"/>
                </a:ext>
              </a:extLst>
            </p:cNvPr>
            <p:cNvSpPr/>
            <p:nvPr/>
          </p:nvSpPr>
          <p:spPr>
            <a:xfrm flipV="1">
              <a:off x="7862162" y="1417320"/>
              <a:ext cx="769774" cy="238836"/>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11" name="Grupa 10">
              <a:extLst>
                <a:ext uri="{FF2B5EF4-FFF2-40B4-BE49-F238E27FC236}">
                  <a16:creationId xmlns:a16="http://schemas.microsoft.com/office/drawing/2014/main" id="{CD72982A-827E-C759-C8DA-58F1C8312F45}"/>
                </a:ext>
              </a:extLst>
            </p:cNvPr>
            <p:cNvGrpSpPr/>
            <p:nvPr/>
          </p:nvGrpSpPr>
          <p:grpSpPr>
            <a:xfrm>
              <a:off x="7715880" y="1734768"/>
              <a:ext cx="434520" cy="4048200"/>
              <a:chOff x="7715880" y="1734768"/>
              <a:chExt cx="434520" cy="4048200"/>
            </a:xfrm>
          </p:grpSpPr>
          <mc:AlternateContent xmlns:mc="http://schemas.openxmlformats.org/markup-compatibility/2006" xmlns:p14="http://schemas.microsoft.com/office/powerpoint/2010/main">
            <mc:Choice Requires="p14">
              <p:contentPart p14:bwMode="auto" r:id="rId3">
                <p14:nvContentPartPr>
                  <p14:cNvPr id="9" name="Pismo odręczne 8">
                    <a:extLst>
                      <a:ext uri="{FF2B5EF4-FFF2-40B4-BE49-F238E27FC236}">
                        <a16:creationId xmlns:a16="http://schemas.microsoft.com/office/drawing/2014/main" id="{3AAC732E-E469-8171-5272-2F735A3C51DF}"/>
                      </a:ext>
                    </a:extLst>
                  </p14:cNvPr>
                  <p14:cNvContentPartPr/>
                  <p14:nvPr/>
                </p14:nvContentPartPr>
                <p14:xfrm>
                  <a:off x="7715880" y="1734768"/>
                  <a:ext cx="429120" cy="3827160"/>
                </p14:xfrm>
              </p:contentPart>
            </mc:Choice>
            <mc:Fallback xmlns="">
              <p:pic>
                <p:nvPicPr>
                  <p:cNvPr id="9" name="Pismo odręczne 8">
                    <a:extLst>
                      <a:ext uri="{FF2B5EF4-FFF2-40B4-BE49-F238E27FC236}">
                        <a16:creationId xmlns:a16="http://schemas.microsoft.com/office/drawing/2014/main" id="{3AAC732E-E469-8171-5272-2F735A3C51DF}"/>
                      </a:ext>
                    </a:extLst>
                  </p:cNvPr>
                  <p:cNvPicPr/>
                  <p:nvPr/>
                </p:nvPicPr>
                <p:blipFill>
                  <a:blip r:embed="rId4"/>
                  <a:stretch>
                    <a:fillRect/>
                  </a:stretch>
                </p:blipFill>
                <p:spPr>
                  <a:xfrm>
                    <a:off x="7698240" y="1716768"/>
                    <a:ext cx="464760" cy="3862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Pismo odręczne 9">
                    <a:extLst>
                      <a:ext uri="{FF2B5EF4-FFF2-40B4-BE49-F238E27FC236}">
                        <a16:creationId xmlns:a16="http://schemas.microsoft.com/office/drawing/2014/main" id="{451A4222-4F35-BDEC-D7DA-715018690F5F}"/>
                      </a:ext>
                    </a:extLst>
                  </p14:cNvPr>
                  <p14:cNvContentPartPr/>
                  <p14:nvPr/>
                </p14:nvContentPartPr>
                <p14:xfrm>
                  <a:off x="7915320" y="5616288"/>
                  <a:ext cx="235080" cy="166680"/>
                </p14:xfrm>
              </p:contentPart>
            </mc:Choice>
            <mc:Fallback xmlns="">
              <p:pic>
                <p:nvPicPr>
                  <p:cNvPr id="10" name="Pismo odręczne 9">
                    <a:extLst>
                      <a:ext uri="{FF2B5EF4-FFF2-40B4-BE49-F238E27FC236}">
                        <a16:creationId xmlns:a16="http://schemas.microsoft.com/office/drawing/2014/main" id="{451A4222-4F35-BDEC-D7DA-715018690F5F}"/>
                      </a:ext>
                    </a:extLst>
                  </p:cNvPr>
                  <p:cNvPicPr/>
                  <p:nvPr/>
                </p:nvPicPr>
                <p:blipFill>
                  <a:blip r:embed="rId6"/>
                  <a:stretch>
                    <a:fillRect/>
                  </a:stretch>
                </p:blipFill>
                <p:spPr>
                  <a:xfrm>
                    <a:off x="7897320" y="5598288"/>
                    <a:ext cx="270720" cy="202320"/>
                  </a:xfrm>
                  <a:prstGeom prst="rect">
                    <a:avLst/>
                  </a:prstGeom>
                </p:spPr>
              </p:pic>
            </mc:Fallback>
          </mc:AlternateContent>
        </p:grpSp>
      </p:grpSp>
      <p:sp>
        <p:nvSpPr>
          <p:cNvPr id="13" name="Symbol zastępczy stopki 12">
            <a:extLst>
              <a:ext uri="{FF2B5EF4-FFF2-40B4-BE49-F238E27FC236}">
                <a16:creationId xmlns:a16="http://schemas.microsoft.com/office/drawing/2014/main" id="{4C65E498-0EA4-3FD9-2338-7A3104E76416}"/>
              </a:ext>
            </a:extLst>
          </p:cNvPr>
          <p:cNvSpPr>
            <a:spLocks noGrp="1"/>
          </p:cNvSpPr>
          <p:nvPr>
            <p:ph type="ftr" sz="quarter" idx="11"/>
          </p:nvPr>
        </p:nvSpPr>
        <p:spPr>
          <a:xfrm>
            <a:off x="0" y="6519672"/>
            <a:ext cx="2726376" cy="338328"/>
          </a:xfrm>
        </p:spPr>
        <p:txBody>
          <a:bodyPr/>
          <a:lstStyle/>
          <a:p>
            <a:r>
              <a:rPr lang="pl-PL" dirty="0"/>
              <a:t>ZSE - SYSTEMY BAZ DANYCH</a:t>
            </a:r>
          </a:p>
        </p:txBody>
      </p:sp>
      <p:sp>
        <p:nvSpPr>
          <p:cNvPr id="15" name="Symbol zastępczy zawartości 2">
            <a:extLst>
              <a:ext uri="{FF2B5EF4-FFF2-40B4-BE49-F238E27FC236}">
                <a16:creationId xmlns:a16="http://schemas.microsoft.com/office/drawing/2014/main" id="{1231098B-EDC6-91D6-32FC-FAEEE5CAC8D4}"/>
              </a:ext>
            </a:extLst>
          </p:cNvPr>
          <p:cNvSpPr txBox="1">
            <a:spLocks/>
          </p:cNvSpPr>
          <p:nvPr/>
        </p:nvSpPr>
        <p:spPr>
          <a:xfrm>
            <a:off x="0" y="1238504"/>
            <a:ext cx="3844324" cy="1870456"/>
          </a:xfrm>
          <a:prstGeom prst="rect">
            <a:avLst/>
          </a:prstGeom>
        </p:spPr>
        <p:txBody>
          <a:bodyPr>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l-PL" sz="2400" b="1" dirty="0"/>
              <a:t>Obsługa dużych plików, np. zdjęć, muzyki zostawiamy domyślnie.</a:t>
            </a:r>
            <a:endParaRPr lang="pl-PL" sz="1600" b="1" dirty="0"/>
          </a:p>
        </p:txBody>
      </p:sp>
    </p:spTree>
    <p:extLst>
      <p:ext uri="{BB962C8B-B14F-4D97-AF65-F5344CB8AC3E}">
        <p14:creationId xmlns:p14="http://schemas.microsoft.com/office/powerpoint/2010/main" val="2957998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B3E4F-0C1A-9057-7386-D2AD521DA8F7}"/>
            </a:ext>
          </a:extLst>
        </p:cNvPr>
        <p:cNvGrpSpPr/>
        <p:nvPr/>
      </p:nvGrpSpPr>
      <p:grpSpPr>
        <a:xfrm>
          <a:off x="0" y="0"/>
          <a:ext cx="0" cy="0"/>
          <a:chOff x="0" y="0"/>
          <a:chExt cx="0" cy="0"/>
        </a:xfrm>
      </p:grpSpPr>
      <p:grpSp>
        <p:nvGrpSpPr>
          <p:cNvPr id="13" name="Grupa 12">
            <a:extLst>
              <a:ext uri="{FF2B5EF4-FFF2-40B4-BE49-F238E27FC236}">
                <a16:creationId xmlns:a16="http://schemas.microsoft.com/office/drawing/2014/main" id="{986E24A7-0FD9-D457-7397-9868CB1A772B}"/>
              </a:ext>
            </a:extLst>
          </p:cNvPr>
          <p:cNvGrpSpPr/>
          <p:nvPr/>
        </p:nvGrpSpPr>
        <p:grpSpPr>
          <a:xfrm>
            <a:off x="349674" y="743331"/>
            <a:ext cx="11842326" cy="5115845"/>
            <a:chOff x="215124" y="871078"/>
            <a:chExt cx="11842326" cy="5115845"/>
          </a:xfrm>
        </p:grpSpPr>
        <p:pic>
          <p:nvPicPr>
            <p:cNvPr id="3" name="Obraz 2" descr="The image shows the installation progress of SQL Server 2025, ready to be installed with the Enterprise Developer edition, including prerequisites and configurations.&#10;&#10;Zawartość wygenerowana przez AI może być niepoprawna.">
              <a:extLst>
                <a:ext uri="{FF2B5EF4-FFF2-40B4-BE49-F238E27FC236}">
                  <a16:creationId xmlns:a16="http://schemas.microsoft.com/office/drawing/2014/main" id="{6DADDFA7-1E4A-3030-8387-7DC7D2CBE3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124" y="871078"/>
              <a:ext cx="5813459" cy="5115844"/>
            </a:xfrm>
            <a:prstGeom prst="rect">
              <a:avLst/>
            </a:prstGeom>
            <a:noFill/>
          </p:spPr>
        </p:pic>
        <p:pic>
          <p:nvPicPr>
            <p:cNvPr id="5" name="Obraz 4" descr="The image displays a completed installation progress report for SQL Server 2025, with all features and services successfully installed and a summary log file saved.&#10;&#10;Zawartość wygenerowana przez AI może być niepoprawna.">
              <a:extLst>
                <a:ext uri="{FF2B5EF4-FFF2-40B4-BE49-F238E27FC236}">
                  <a16:creationId xmlns:a16="http://schemas.microsoft.com/office/drawing/2014/main" id="{8C800CFF-7C51-10F4-7AE2-CF781F697F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3420" y="871079"/>
              <a:ext cx="5830022" cy="5115844"/>
            </a:xfrm>
            <a:prstGeom prst="rect">
              <a:avLst/>
            </a:prstGeom>
            <a:noFill/>
          </p:spPr>
        </p:pic>
        <p:sp>
          <p:nvSpPr>
            <p:cNvPr id="7" name="Prostokąt: zaokrąglone rogi 6">
              <a:extLst>
                <a:ext uri="{FF2B5EF4-FFF2-40B4-BE49-F238E27FC236}">
                  <a16:creationId xmlns:a16="http://schemas.microsoft.com/office/drawing/2014/main" id="{436C85C8-BA60-4F49-2A2F-7EA580762010}"/>
                </a:ext>
              </a:extLst>
            </p:cNvPr>
            <p:cNvSpPr/>
            <p:nvPr/>
          </p:nvSpPr>
          <p:spPr>
            <a:xfrm flipV="1">
              <a:off x="4547205" y="5709314"/>
              <a:ext cx="920907" cy="277608"/>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rostokąt: zaokrąglone rogi 9">
              <a:extLst>
                <a:ext uri="{FF2B5EF4-FFF2-40B4-BE49-F238E27FC236}">
                  <a16:creationId xmlns:a16="http://schemas.microsoft.com/office/drawing/2014/main" id="{E9CC9C79-1AAC-B9DC-B854-6E8F082C76DD}"/>
                </a:ext>
              </a:extLst>
            </p:cNvPr>
            <p:cNvSpPr/>
            <p:nvPr/>
          </p:nvSpPr>
          <p:spPr>
            <a:xfrm flipV="1">
              <a:off x="11173968" y="5709314"/>
              <a:ext cx="883482" cy="277607"/>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12" name="Symbol zastępczy stopki 11">
            <a:extLst>
              <a:ext uri="{FF2B5EF4-FFF2-40B4-BE49-F238E27FC236}">
                <a16:creationId xmlns:a16="http://schemas.microsoft.com/office/drawing/2014/main" id="{78D9BD7C-9FDA-C687-5580-24F699D5F98C}"/>
              </a:ext>
            </a:extLst>
          </p:cNvPr>
          <p:cNvSpPr>
            <a:spLocks noGrp="1"/>
          </p:cNvSpPr>
          <p:nvPr>
            <p:ph type="ftr" sz="quarter" idx="11"/>
          </p:nvPr>
        </p:nvSpPr>
        <p:spPr>
          <a:xfrm>
            <a:off x="0" y="6519672"/>
            <a:ext cx="2532118" cy="338328"/>
          </a:xfrm>
        </p:spPr>
        <p:txBody>
          <a:bodyPr/>
          <a:lstStyle/>
          <a:p>
            <a:r>
              <a:rPr lang="pl-PL"/>
              <a:t>ZSE - SYSTEMY BAZ DANYCH</a:t>
            </a:r>
          </a:p>
        </p:txBody>
      </p:sp>
      <p:sp>
        <p:nvSpPr>
          <p:cNvPr id="15" name="pole tekstowe 14">
            <a:extLst>
              <a:ext uri="{FF2B5EF4-FFF2-40B4-BE49-F238E27FC236}">
                <a16:creationId xmlns:a16="http://schemas.microsoft.com/office/drawing/2014/main" id="{1F6FBFF0-0F6B-2122-488A-8B60D7B158D8}"/>
              </a:ext>
            </a:extLst>
          </p:cNvPr>
          <p:cNvSpPr txBox="1"/>
          <p:nvPr/>
        </p:nvSpPr>
        <p:spPr>
          <a:xfrm>
            <a:off x="8875719" y="5980950"/>
            <a:ext cx="3236976" cy="707886"/>
          </a:xfrm>
          <a:prstGeom prst="rect">
            <a:avLst/>
          </a:prstGeom>
          <a:noFill/>
        </p:spPr>
        <p:txBody>
          <a:bodyPr wrap="square">
            <a:spAutoFit/>
          </a:bodyPr>
          <a:lstStyle/>
          <a:p>
            <a:pPr marL="0" indent="0" algn="ctr">
              <a:buNone/>
            </a:pPr>
            <a:r>
              <a:rPr lang="pl-PL" sz="2000" b="1" dirty="0"/>
              <a:t>Po instalacji warto jest zrestartować komputer.</a:t>
            </a:r>
          </a:p>
        </p:txBody>
      </p:sp>
      <p:sp>
        <p:nvSpPr>
          <p:cNvPr id="16" name="pole tekstowe 15">
            <a:extLst>
              <a:ext uri="{FF2B5EF4-FFF2-40B4-BE49-F238E27FC236}">
                <a16:creationId xmlns:a16="http://schemas.microsoft.com/office/drawing/2014/main" id="{F0751030-B97C-BB89-115A-C9962788006F}"/>
              </a:ext>
            </a:extLst>
          </p:cNvPr>
          <p:cNvSpPr txBox="1"/>
          <p:nvPr/>
        </p:nvSpPr>
        <p:spPr>
          <a:xfrm>
            <a:off x="2626082" y="36113"/>
            <a:ext cx="7343775" cy="646331"/>
          </a:xfrm>
          <a:prstGeom prst="rect">
            <a:avLst/>
          </a:prstGeom>
          <a:noFill/>
        </p:spPr>
        <p:txBody>
          <a:bodyPr wrap="square" rtlCol="0">
            <a:spAutoFit/>
          </a:bodyPr>
          <a:lstStyle/>
          <a:p>
            <a:pPr algn="ctr"/>
            <a:r>
              <a:rPr lang="pl-PL" sz="3600" b="1" dirty="0">
                <a:effectLst>
                  <a:outerShdw blurRad="38100" dist="38100" dir="2700000" algn="tl">
                    <a:srgbClr val="000000">
                      <a:alpha val="43137"/>
                    </a:srgbClr>
                  </a:outerShdw>
                </a:effectLst>
              </a:rPr>
              <a:t>Podsumowanie instalacji</a:t>
            </a:r>
          </a:p>
        </p:txBody>
      </p:sp>
    </p:spTree>
    <p:extLst>
      <p:ext uri="{BB962C8B-B14F-4D97-AF65-F5344CB8AC3E}">
        <p14:creationId xmlns:p14="http://schemas.microsoft.com/office/powerpoint/2010/main" val="3278721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DBB26-312E-0E91-B1AB-F5E85A8B26B9}"/>
            </a:ext>
          </a:extLst>
        </p:cNvPr>
        <p:cNvGrpSpPr/>
        <p:nvPr/>
      </p:nvGrpSpPr>
      <p:grpSpPr>
        <a:xfrm>
          <a:off x="0" y="0"/>
          <a:ext cx="0" cy="0"/>
          <a:chOff x="0" y="0"/>
          <a:chExt cx="0" cy="0"/>
        </a:xfrm>
      </p:grpSpPr>
      <p:pic>
        <p:nvPicPr>
          <p:cNvPr id="4" name="Obraz 3" descr="The image shows the SQL Server Configuration Manager interface, with various tabs and settings displayed for configuring and managing the SQL Server instance.&#10;&#10;Zawartość wygenerowana przez AI może być niepoprawna.">
            <a:extLst>
              <a:ext uri="{FF2B5EF4-FFF2-40B4-BE49-F238E27FC236}">
                <a16:creationId xmlns:a16="http://schemas.microsoft.com/office/drawing/2014/main" id="{0E0D48D3-A28A-1D78-86EC-FB194FC58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7114" y="2326378"/>
            <a:ext cx="9677774" cy="4252124"/>
          </a:xfrm>
          <a:prstGeom prst="rect">
            <a:avLst/>
          </a:prstGeom>
        </p:spPr>
      </p:pic>
      <p:pic>
        <p:nvPicPr>
          <p:cNvPr id="6" name="Obraz 5" descr="SQL Server Agent Stopped.&#10;&#10;Zawartość wygenerowana przez AI może być niepoprawna.">
            <a:extLst>
              <a:ext uri="{FF2B5EF4-FFF2-40B4-BE49-F238E27FC236}">
                <a16:creationId xmlns:a16="http://schemas.microsoft.com/office/drawing/2014/main" id="{7DEFC9C7-1925-89A3-4CD1-471182913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9331" y="423683"/>
            <a:ext cx="3464123" cy="1625559"/>
          </a:xfrm>
          <a:prstGeom prst="rect">
            <a:avLst/>
          </a:prstGeom>
        </p:spPr>
      </p:pic>
      <p:sp>
        <p:nvSpPr>
          <p:cNvPr id="8" name="Symbol zastępczy stopki 7">
            <a:extLst>
              <a:ext uri="{FF2B5EF4-FFF2-40B4-BE49-F238E27FC236}">
                <a16:creationId xmlns:a16="http://schemas.microsoft.com/office/drawing/2014/main" id="{9BD2600C-B761-32E6-755C-1A9981023FFB}"/>
              </a:ext>
            </a:extLst>
          </p:cNvPr>
          <p:cNvSpPr>
            <a:spLocks noGrp="1"/>
          </p:cNvSpPr>
          <p:nvPr>
            <p:ph type="ftr" sz="quarter" idx="11"/>
          </p:nvPr>
        </p:nvSpPr>
        <p:spPr>
          <a:xfrm>
            <a:off x="0" y="6517310"/>
            <a:ext cx="2504049" cy="338328"/>
          </a:xfrm>
        </p:spPr>
        <p:txBody>
          <a:bodyPr/>
          <a:lstStyle/>
          <a:p>
            <a:r>
              <a:rPr lang="pl-PL" dirty="0"/>
              <a:t>ZSE - SYSTEMY BAZ DANYCH</a:t>
            </a:r>
          </a:p>
        </p:txBody>
      </p:sp>
      <p:sp>
        <p:nvSpPr>
          <p:cNvPr id="9" name="pole tekstowe 8">
            <a:extLst>
              <a:ext uri="{FF2B5EF4-FFF2-40B4-BE49-F238E27FC236}">
                <a16:creationId xmlns:a16="http://schemas.microsoft.com/office/drawing/2014/main" id="{A0EF5F98-A956-3E41-5FBD-5379C6D978E0}"/>
              </a:ext>
            </a:extLst>
          </p:cNvPr>
          <p:cNvSpPr txBox="1"/>
          <p:nvPr/>
        </p:nvSpPr>
        <p:spPr>
          <a:xfrm>
            <a:off x="282930" y="797281"/>
            <a:ext cx="4533900" cy="1323439"/>
          </a:xfrm>
          <a:prstGeom prst="rect">
            <a:avLst/>
          </a:prstGeom>
          <a:noFill/>
        </p:spPr>
        <p:txBody>
          <a:bodyPr wrap="square" rtlCol="0">
            <a:spAutoFit/>
          </a:bodyPr>
          <a:lstStyle/>
          <a:p>
            <a:pPr algn="ctr"/>
            <a:r>
              <a:rPr lang="pl-PL" sz="2000" b="1" dirty="0"/>
              <a:t>Włączamy SQL Server </a:t>
            </a:r>
            <a:r>
              <a:rPr lang="pl-PL" sz="2000" b="1" dirty="0" err="1"/>
              <a:t>Configuration</a:t>
            </a:r>
            <a:r>
              <a:rPr lang="pl-PL" sz="2000" b="1" dirty="0"/>
              <a:t> Manager i klikamy 2 razy na serwer, po czym klikamy przycisk Start</a:t>
            </a:r>
          </a:p>
        </p:txBody>
      </p:sp>
      <p:sp>
        <p:nvSpPr>
          <p:cNvPr id="10" name="pole tekstowe 9">
            <a:extLst>
              <a:ext uri="{FF2B5EF4-FFF2-40B4-BE49-F238E27FC236}">
                <a16:creationId xmlns:a16="http://schemas.microsoft.com/office/drawing/2014/main" id="{9ACB672B-C24F-65AC-E4E5-380BD0D7D40F}"/>
              </a:ext>
            </a:extLst>
          </p:cNvPr>
          <p:cNvSpPr txBox="1"/>
          <p:nvPr/>
        </p:nvSpPr>
        <p:spPr>
          <a:xfrm>
            <a:off x="-230311" y="146545"/>
            <a:ext cx="8137772" cy="646331"/>
          </a:xfrm>
          <a:prstGeom prst="rect">
            <a:avLst/>
          </a:prstGeom>
          <a:noFill/>
        </p:spPr>
        <p:txBody>
          <a:bodyPr wrap="square" rtlCol="0">
            <a:spAutoFit/>
          </a:bodyPr>
          <a:lstStyle/>
          <a:p>
            <a:pPr algn="ctr"/>
            <a:r>
              <a:rPr lang="pl-PL" sz="3600" b="1" dirty="0">
                <a:effectLst>
                  <a:outerShdw blurRad="38100" dist="38100" dir="2700000" algn="tl">
                    <a:srgbClr val="000000">
                      <a:alpha val="43137"/>
                    </a:srgbClr>
                  </a:outerShdw>
                </a:effectLst>
              </a:rPr>
              <a:t>Uruchamianie serwera – I sposób</a:t>
            </a:r>
          </a:p>
        </p:txBody>
      </p:sp>
      <p:sp>
        <p:nvSpPr>
          <p:cNvPr id="12" name="Prostokąt: zaokrąglone rogi 11">
            <a:extLst>
              <a:ext uri="{FF2B5EF4-FFF2-40B4-BE49-F238E27FC236}">
                <a16:creationId xmlns:a16="http://schemas.microsoft.com/office/drawing/2014/main" id="{F19263A0-96EC-90F4-B0DE-52F34AE112C6}"/>
              </a:ext>
            </a:extLst>
          </p:cNvPr>
          <p:cNvSpPr/>
          <p:nvPr/>
        </p:nvSpPr>
        <p:spPr>
          <a:xfrm>
            <a:off x="4063463" y="3238500"/>
            <a:ext cx="4065074" cy="190500"/>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rostokąt: zaokrąglone rogi 13">
            <a:extLst>
              <a:ext uri="{FF2B5EF4-FFF2-40B4-BE49-F238E27FC236}">
                <a16:creationId xmlns:a16="http://schemas.microsoft.com/office/drawing/2014/main" id="{91F2A7B9-2103-4194-3384-3E38BA45506C}"/>
              </a:ext>
            </a:extLst>
          </p:cNvPr>
          <p:cNvSpPr/>
          <p:nvPr/>
        </p:nvSpPr>
        <p:spPr>
          <a:xfrm>
            <a:off x="8441251" y="5735207"/>
            <a:ext cx="569400" cy="217918"/>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mc:AlternateContent xmlns:mc="http://schemas.openxmlformats.org/markup-compatibility/2006" xmlns:p14="http://schemas.microsoft.com/office/powerpoint/2010/main">
        <mc:Choice Requires="p14">
          <p:contentPart p14:bwMode="auto" r:id="rId4">
            <p14:nvContentPartPr>
              <p14:cNvPr id="15" name="Pismo odręczne 14">
                <a:extLst>
                  <a:ext uri="{FF2B5EF4-FFF2-40B4-BE49-F238E27FC236}">
                    <a16:creationId xmlns:a16="http://schemas.microsoft.com/office/drawing/2014/main" id="{A5BBE2A4-F82C-8DA0-C72D-1B322C88B69E}"/>
                  </a:ext>
                </a:extLst>
              </p14:cNvPr>
              <p14:cNvContentPartPr/>
              <p14:nvPr/>
            </p14:nvContentPartPr>
            <p14:xfrm>
              <a:off x="4947765" y="1204605"/>
              <a:ext cx="874800" cy="1799280"/>
            </p14:xfrm>
          </p:contentPart>
        </mc:Choice>
        <mc:Fallback xmlns="">
          <p:pic>
            <p:nvPicPr>
              <p:cNvPr id="15" name="Pismo odręczne 14">
                <a:extLst>
                  <a:ext uri="{FF2B5EF4-FFF2-40B4-BE49-F238E27FC236}">
                    <a16:creationId xmlns:a16="http://schemas.microsoft.com/office/drawing/2014/main" id="{A5BBE2A4-F82C-8DA0-C72D-1B322C88B69E}"/>
                  </a:ext>
                </a:extLst>
              </p:cNvPr>
              <p:cNvPicPr/>
              <p:nvPr/>
            </p:nvPicPr>
            <p:blipFill>
              <a:blip r:embed="rId5"/>
              <a:stretch>
                <a:fillRect/>
              </a:stretch>
            </p:blipFill>
            <p:spPr>
              <a:xfrm>
                <a:off x="4930125" y="1186605"/>
                <a:ext cx="910440" cy="1834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8" name="Pismo odręczne 17">
                <a:extLst>
                  <a:ext uri="{FF2B5EF4-FFF2-40B4-BE49-F238E27FC236}">
                    <a16:creationId xmlns:a16="http://schemas.microsoft.com/office/drawing/2014/main" id="{ED496A14-CE9E-2B86-CD82-2E0CC963B94A}"/>
                  </a:ext>
                </a:extLst>
              </p14:cNvPr>
              <p14:cNvContentPartPr/>
              <p14:nvPr/>
            </p14:nvContentPartPr>
            <p14:xfrm>
              <a:off x="5641845" y="3038445"/>
              <a:ext cx="306000" cy="125640"/>
            </p14:xfrm>
          </p:contentPart>
        </mc:Choice>
        <mc:Fallback xmlns="">
          <p:pic>
            <p:nvPicPr>
              <p:cNvPr id="18" name="Pismo odręczne 17">
                <a:extLst>
                  <a:ext uri="{FF2B5EF4-FFF2-40B4-BE49-F238E27FC236}">
                    <a16:creationId xmlns:a16="http://schemas.microsoft.com/office/drawing/2014/main" id="{ED496A14-CE9E-2B86-CD82-2E0CC963B94A}"/>
                  </a:ext>
                </a:extLst>
              </p:cNvPr>
              <p:cNvPicPr/>
              <p:nvPr/>
            </p:nvPicPr>
            <p:blipFill>
              <a:blip r:embed="rId7"/>
              <a:stretch>
                <a:fillRect/>
              </a:stretch>
            </p:blipFill>
            <p:spPr>
              <a:xfrm>
                <a:off x="5623845" y="3020805"/>
                <a:ext cx="34164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5" name="Pismo odręczne 24">
                <a:extLst>
                  <a:ext uri="{FF2B5EF4-FFF2-40B4-BE49-F238E27FC236}">
                    <a16:creationId xmlns:a16="http://schemas.microsoft.com/office/drawing/2014/main" id="{2D24A880-D966-0420-0BAB-A602C5EA8551}"/>
                  </a:ext>
                </a:extLst>
              </p14:cNvPr>
              <p14:cNvContentPartPr/>
              <p14:nvPr/>
            </p14:nvContentPartPr>
            <p14:xfrm>
              <a:off x="6057285" y="3579165"/>
              <a:ext cx="1995480" cy="2132640"/>
            </p14:xfrm>
          </p:contentPart>
        </mc:Choice>
        <mc:Fallback xmlns="">
          <p:pic>
            <p:nvPicPr>
              <p:cNvPr id="25" name="Pismo odręczne 24">
                <a:extLst>
                  <a:ext uri="{FF2B5EF4-FFF2-40B4-BE49-F238E27FC236}">
                    <a16:creationId xmlns:a16="http://schemas.microsoft.com/office/drawing/2014/main" id="{2D24A880-D966-0420-0BAB-A602C5EA8551}"/>
                  </a:ext>
                </a:extLst>
              </p:cNvPr>
              <p:cNvPicPr/>
              <p:nvPr/>
            </p:nvPicPr>
            <p:blipFill>
              <a:blip r:embed="rId9"/>
              <a:stretch>
                <a:fillRect/>
              </a:stretch>
            </p:blipFill>
            <p:spPr>
              <a:xfrm>
                <a:off x="6039285" y="3561525"/>
                <a:ext cx="2031120" cy="2168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8" name="Pismo odręczne 27">
                <a:extLst>
                  <a:ext uri="{FF2B5EF4-FFF2-40B4-BE49-F238E27FC236}">
                    <a16:creationId xmlns:a16="http://schemas.microsoft.com/office/drawing/2014/main" id="{071FC489-8102-F57D-468B-5080321D72B1}"/>
                  </a:ext>
                </a:extLst>
              </p14:cNvPr>
              <p14:cNvContentPartPr/>
              <p14:nvPr/>
            </p14:nvContentPartPr>
            <p14:xfrm>
              <a:off x="8022165" y="5643045"/>
              <a:ext cx="258480" cy="244800"/>
            </p14:xfrm>
          </p:contentPart>
        </mc:Choice>
        <mc:Fallback xmlns="">
          <p:pic>
            <p:nvPicPr>
              <p:cNvPr id="28" name="Pismo odręczne 27">
                <a:extLst>
                  <a:ext uri="{FF2B5EF4-FFF2-40B4-BE49-F238E27FC236}">
                    <a16:creationId xmlns:a16="http://schemas.microsoft.com/office/drawing/2014/main" id="{071FC489-8102-F57D-468B-5080321D72B1}"/>
                  </a:ext>
                </a:extLst>
              </p:cNvPr>
              <p:cNvPicPr/>
              <p:nvPr/>
            </p:nvPicPr>
            <p:blipFill>
              <a:blip r:embed="rId11"/>
              <a:stretch>
                <a:fillRect/>
              </a:stretch>
            </p:blipFill>
            <p:spPr>
              <a:xfrm>
                <a:off x="8004165" y="5625405"/>
                <a:ext cx="294120" cy="280440"/>
              </a:xfrm>
              <a:prstGeom prst="rect">
                <a:avLst/>
              </a:prstGeom>
            </p:spPr>
          </p:pic>
        </mc:Fallback>
      </mc:AlternateContent>
    </p:spTree>
    <p:extLst>
      <p:ext uri="{BB962C8B-B14F-4D97-AF65-F5344CB8AC3E}">
        <p14:creationId xmlns:p14="http://schemas.microsoft.com/office/powerpoint/2010/main" val="3528307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stopki 4">
            <a:extLst>
              <a:ext uri="{FF2B5EF4-FFF2-40B4-BE49-F238E27FC236}">
                <a16:creationId xmlns:a16="http://schemas.microsoft.com/office/drawing/2014/main" id="{D26DF4D1-63A2-BA7B-4FD9-CC8A63B9CD8D}"/>
              </a:ext>
            </a:extLst>
          </p:cNvPr>
          <p:cNvSpPr>
            <a:spLocks noGrp="1"/>
          </p:cNvSpPr>
          <p:nvPr>
            <p:ph type="ftr" sz="quarter" idx="11"/>
          </p:nvPr>
        </p:nvSpPr>
        <p:spPr>
          <a:xfrm>
            <a:off x="0" y="6519672"/>
            <a:ext cx="2532118" cy="338328"/>
          </a:xfrm>
        </p:spPr>
        <p:txBody>
          <a:bodyPr/>
          <a:lstStyle/>
          <a:p>
            <a:r>
              <a:rPr lang="pl-PL"/>
              <a:t>ZSE - SYSTEMY BAZ DANYCH</a:t>
            </a:r>
          </a:p>
        </p:txBody>
      </p:sp>
      <p:sp>
        <p:nvSpPr>
          <p:cNvPr id="7" name="pole tekstowe 6">
            <a:extLst>
              <a:ext uri="{FF2B5EF4-FFF2-40B4-BE49-F238E27FC236}">
                <a16:creationId xmlns:a16="http://schemas.microsoft.com/office/drawing/2014/main" id="{A02D3E85-D1ED-0558-BAA9-27E4FAF2EADC}"/>
              </a:ext>
            </a:extLst>
          </p:cNvPr>
          <p:cNvSpPr txBox="1"/>
          <p:nvPr/>
        </p:nvSpPr>
        <p:spPr>
          <a:xfrm>
            <a:off x="1175480" y="260845"/>
            <a:ext cx="9841037" cy="646331"/>
          </a:xfrm>
          <a:prstGeom prst="rect">
            <a:avLst/>
          </a:prstGeom>
          <a:noFill/>
        </p:spPr>
        <p:txBody>
          <a:bodyPr wrap="square" rtlCol="0">
            <a:spAutoFit/>
          </a:bodyPr>
          <a:lstStyle/>
          <a:p>
            <a:pPr algn="ctr"/>
            <a:r>
              <a:rPr lang="pl-PL" sz="3600" b="1" dirty="0">
                <a:effectLst>
                  <a:outerShdw blurRad="38100" dist="38100" dir="2700000" algn="tl">
                    <a:srgbClr val="000000">
                      <a:alpha val="43137"/>
                    </a:srgbClr>
                  </a:outerShdw>
                </a:effectLst>
              </a:rPr>
              <a:t>Uruchamianie serwera – II sposób (usługi)</a:t>
            </a:r>
          </a:p>
        </p:txBody>
      </p:sp>
      <p:grpSp>
        <p:nvGrpSpPr>
          <p:cNvPr id="11" name="Grupa 10">
            <a:extLst>
              <a:ext uri="{FF2B5EF4-FFF2-40B4-BE49-F238E27FC236}">
                <a16:creationId xmlns:a16="http://schemas.microsoft.com/office/drawing/2014/main" id="{B21CB11E-802B-EBBE-DF9C-367EF58544D9}"/>
              </a:ext>
            </a:extLst>
          </p:cNvPr>
          <p:cNvGrpSpPr/>
          <p:nvPr/>
        </p:nvGrpSpPr>
        <p:grpSpPr>
          <a:xfrm>
            <a:off x="3721575" y="1212602"/>
            <a:ext cx="7294942" cy="5307070"/>
            <a:chOff x="2448527" y="1212602"/>
            <a:chExt cx="7294942" cy="5307070"/>
          </a:xfrm>
        </p:grpSpPr>
        <p:pic>
          <p:nvPicPr>
            <p:cNvPr id="3" name="Obraz 2" descr="The image appears to be a list or menu of various services and features, likely related to a computer's operating system or database management, including SQL Server and its various components and services.&#10;&#10;Zawartość wygenerowana przez AI może być niepoprawna.">
              <a:extLst>
                <a:ext uri="{FF2B5EF4-FFF2-40B4-BE49-F238E27FC236}">
                  <a16:creationId xmlns:a16="http://schemas.microsoft.com/office/drawing/2014/main" id="{7B470F77-54BC-78D6-2460-432D2A3F3B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8527" y="1212602"/>
              <a:ext cx="7294942" cy="5307070"/>
            </a:xfrm>
            <a:prstGeom prst="rect">
              <a:avLst/>
            </a:prstGeom>
            <a:noFill/>
          </p:spPr>
        </p:pic>
        <p:sp>
          <p:nvSpPr>
            <p:cNvPr id="10" name="Prostokąt: zaokrąglone rogi 9">
              <a:extLst>
                <a:ext uri="{FF2B5EF4-FFF2-40B4-BE49-F238E27FC236}">
                  <a16:creationId xmlns:a16="http://schemas.microsoft.com/office/drawing/2014/main" id="{6DA936C7-1EFC-4FB2-CED3-EB3FC4E1BB36}"/>
                </a:ext>
              </a:extLst>
            </p:cNvPr>
            <p:cNvSpPr/>
            <p:nvPr/>
          </p:nvSpPr>
          <p:spPr>
            <a:xfrm>
              <a:off x="5520787" y="3238500"/>
              <a:ext cx="4222682" cy="276224"/>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12" name="pole tekstowe 11">
            <a:extLst>
              <a:ext uri="{FF2B5EF4-FFF2-40B4-BE49-F238E27FC236}">
                <a16:creationId xmlns:a16="http://schemas.microsoft.com/office/drawing/2014/main" id="{BA26E9D0-0E40-77D1-C022-71C3E5D66637}"/>
              </a:ext>
            </a:extLst>
          </p:cNvPr>
          <p:cNvSpPr txBox="1"/>
          <p:nvPr/>
        </p:nvSpPr>
        <p:spPr>
          <a:xfrm>
            <a:off x="387461" y="1390650"/>
            <a:ext cx="2743200" cy="1569660"/>
          </a:xfrm>
          <a:prstGeom prst="rect">
            <a:avLst/>
          </a:prstGeom>
          <a:noFill/>
        </p:spPr>
        <p:txBody>
          <a:bodyPr wrap="square" rtlCol="0">
            <a:spAutoFit/>
          </a:bodyPr>
          <a:lstStyle/>
          <a:p>
            <a:pPr algn="ctr"/>
            <a:r>
              <a:rPr lang="pl-PL" sz="2400" b="1" dirty="0"/>
              <a:t>Uruchamiamy usługi i wyszukujemy SQL Server</a:t>
            </a:r>
          </a:p>
        </p:txBody>
      </p:sp>
    </p:spTree>
    <p:extLst>
      <p:ext uri="{BB962C8B-B14F-4D97-AF65-F5344CB8AC3E}">
        <p14:creationId xmlns:p14="http://schemas.microsoft.com/office/powerpoint/2010/main" val="4146708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1CF14-30E4-DA7D-A657-07F43BBC8A84}"/>
            </a:ext>
          </a:extLst>
        </p:cNvPr>
        <p:cNvGrpSpPr/>
        <p:nvPr/>
      </p:nvGrpSpPr>
      <p:grpSpPr>
        <a:xfrm>
          <a:off x="0" y="0"/>
          <a:ext cx="0" cy="0"/>
          <a:chOff x="0" y="0"/>
          <a:chExt cx="0" cy="0"/>
        </a:xfrm>
      </p:grpSpPr>
      <p:pic>
        <p:nvPicPr>
          <p:cNvPr id="4" name="Obraz 3" descr="The image shows the SQL Server Configuration Manager interface with various protocols and services enabled for a local instance.&#10;&#10;Zawartość wygenerowana przez AI może być niepoprawna.">
            <a:extLst>
              <a:ext uri="{FF2B5EF4-FFF2-40B4-BE49-F238E27FC236}">
                <a16:creationId xmlns:a16="http://schemas.microsoft.com/office/drawing/2014/main" id="{FC1CF3CB-572F-CB9D-4B80-D4990731CE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5309" y="1942975"/>
            <a:ext cx="6901380" cy="3724399"/>
          </a:xfrm>
          <a:prstGeom prst="rect">
            <a:avLst/>
          </a:prstGeom>
        </p:spPr>
      </p:pic>
      <p:sp>
        <p:nvSpPr>
          <p:cNvPr id="6" name="Symbol zastępczy stopki 5">
            <a:extLst>
              <a:ext uri="{FF2B5EF4-FFF2-40B4-BE49-F238E27FC236}">
                <a16:creationId xmlns:a16="http://schemas.microsoft.com/office/drawing/2014/main" id="{9925DD75-7754-F454-56DB-B23B9EA41894}"/>
              </a:ext>
            </a:extLst>
          </p:cNvPr>
          <p:cNvSpPr>
            <a:spLocks noGrp="1"/>
          </p:cNvSpPr>
          <p:nvPr>
            <p:ph type="ftr" sz="quarter" idx="11"/>
          </p:nvPr>
        </p:nvSpPr>
        <p:spPr>
          <a:xfrm>
            <a:off x="0" y="6519672"/>
            <a:ext cx="2726376" cy="338328"/>
          </a:xfrm>
        </p:spPr>
        <p:txBody>
          <a:bodyPr/>
          <a:lstStyle/>
          <a:p>
            <a:r>
              <a:rPr lang="pl-PL"/>
              <a:t>ZSE - SYSTEMY BAZ DANYCH</a:t>
            </a:r>
          </a:p>
        </p:txBody>
      </p:sp>
      <p:sp>
        <p:nvSpPr>
          <p:cNvPr id="8" name="pole tekstowe 7">
            <a:extLst>
              <a:ext uri="{FF2B5EF4-FFF2-40B4-BE49-F238E27FC236}">
                <a16:creationId xmlns:a16="http://schemas.microsoft.com/office/drawing/2014/main" id="{0F50879D-E8D2-9294-ABA3-33AC9D8D9BA8}"/>
              </a:ext>
            </a:extLst>
          </p:cNvPr>
          <p:cNvSpPr txBox="1"/>
          <p:nvPr/>
        </p:nvSpPr>
        <p:spPr>
          <a:xfrm>
            <a:off x="1175481" y="302209"/>
            <a:ext cx="9841037" cy="1200329"/>
          </a:xfrm>
          <a:prstGeom prst="rect">
            <a:avLst/>
          </a:prstGeom>
          <a:noFill/>
        </p:spPr>
        <p:txBody>
          <a:bodyPr wrap="square" rtlCol="0">
            <a:spAutoFit/>
          </a:bodyPr>
          <a:lstStyle/>
          <a:p>
            <a:pPr algn="ctr"/>
            <a:r>
              <a:rPr lang="pl-PL" sz="3600" b="1" dirty="0">
                <a:effectLst>
                  <a:outerShdw blurRad="38100" dist="38100" dir="2700000" algn="tl">
                    <a:srgbClr val="000000">
                      <a:alpha val="43137"/>
                    </a:srgbClr>
                  </a:outerShdw>
                </a:effectLst>
              </a:rPr>
              <a:t>Ustawienia serwera – jeśli chcemy udostępniać usługi serwera na zewnątrz</a:t>
            </a:r>
          </a:p>
        </p:txBody>
      </p:sp>
      <p:sp>
        <p:nvSpPr>
          <p:cNvPr id="10" name="Prostokąt: zaokrąglone rogi 9">
            <a:extLst>
              <a:ext uri="{FF2B5EF4-FFF2-40B4-BE49-F238E27FC236}">
                <a16:creationId xmlns:a16="http://schemas.microsoft.com/office/drawing/2014/main" id="{7473C149-0DA5-0741-CDEA-05356933CA3B}"/>
              </a:ext>
            </a:extLst>
          </p:cNvPr>
          <p:cNvSpPr/>
          <p:nvPr/>
        </p:nvSpPr>
        <p:spPr>
          <a:xfrm>
            <a:off x="6555710" y="3734881"/>
            <a:ext cx="2654965" cy="541844"/>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523834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DE21D-1A9D-0254-A8B6-5B203AECD6E0}"/>
            </a:ext>
          </a:extLst>
        </p:cNvPr>
        <p:cNvGrpSpPr/>
        <p:nvPr/>
      </p:nvGrpSpPr>
      <p:grpSpPr>
        <a:xfrm>
          <a:off x="0" y="0"/>
          <a:ext cx="0" cy="0"/>
          <a:chOff x="0" y="0"/>
          <a:chExt cx="0" cy="0"/>
        </a:xfrm>
      </p:grpSpPr>
      <p:sp>
        <p:nvSpPr>
          <p:cNvPr id="7" name="Symbol zastępczy stopki 6">
            <a:extLst>
              <a:ext uri="{FF2B5EF4-FFF2-40B4-BE49-F238E27FC236}">
                <a16:creationId xmlns:a16="http://schemas.microsoft.com/office/drawing/2014/main" id="{BD72538F-7DAC-1D98-1557-6F443E98BF30}"/>
              </a:ext>
            </a:extLst>
          </p:cNvPr>
          <p:cNvSpPr>
            <a:spLocks noGrp="1"/>
          </p:cNvSpPr>
          <p:nvPr>
            <p:ph type="ftr" sz="quarter" idx="11"/>
          </p:nvPr>
        </p:nvSpPr>
        <p:spPr>
          <a:xfrm>
            <a:off x="0" y="6519671"/>
            <a:ext cx="2656178" cy="338328"/>
          </a:xfrm>
        </p:spPr>
        <p:txBody>
          <a:bodyPr/>
          <a:lstStyle/>
          <a:p>
            <a:r>
              <a:rPr lang="pl-PL"/>
              <a:t>ZSE - SYSTEMY BAZ DANYCH</a:t>
            </a:r>
          </a:p>
        </p:txBody>
      </p:sp>
      <p:pic>
        <p:nvPicPr>
          <p:cNvPr id="3" name="Obraz 2" descr="The image is a screen displaying various tools and features for managing and developing SQL databases, including tools for SQL Server Management Studio, SQL Server Data Tools, and Azure SQL databases, along with a link to learn more.&#10;&#10;Zawartość wygenerowana przez AI może być niepoprawna.">
            <a:extLst>
              <a:ext uri="{FF2B5EF4-FFF2-40B4-BE49-F238E27FC236}">
                <a16:creationId xmlns:a16="http://schemas.microsoft.com/office/drawing/2014/main" id="{041A6F90-94EA-D8E3-9AB0-EB1B01926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694" y="1401067"/>
            <a:ext cx="8360153" cy="4681863"/>
          </a:xfrm>
          <a:prstGeom prst="rect">
            <a:avLst/>
          </a:prstGeom>
        </p:spPr>
      </p:pic>
      <p:sp>
        <p:nvSpPr>
          <p:cNvPr id="5" name="pole tekstowe 4">
            <a:extLst>
              <a:ext uri="{FF2B5EF4-FFF2-40B4-BE49-F238E27FC236}">
                <a16:creationId xmlns:a16="http://schemas.microsoft.com/office/drawing/2014/main" id="{DA9A6200-4159-24E4-1442-363C241B4E96}"/>
              </a:ext>
            </a:extLst>
          </p:cNvPr>
          <p:cNvSpPr txBox="1"/>
          <p:nvPr/>
        </p:nvSpPr>
        <p:spPr>
          <a:xfrm>
            <a:off x="1046642" y="317995"/>
            <a:ext cx="9841037" cy="646331"/>
          </a:xfrm>
          <a:prstGeom prst="rect">
            <a:avLst/>
          </a:prstGeom>
          <a:noFill/>
        </p:spPr>
        <p:txBody>
          <a:bodyPr wrap="square" rtlCol="0">
            <a:spAutoFit/>
          </a:bodyPr>
          <a:lstStyle/>
          <a:p>
            <a:pPr algn="ctr"/>
            <a:r>
              <a:rPr lang="pl-PL" sz="3600" b="1" dirty="0">
                <a:effectLst>
                  <a:outerShdw blurRad="38100" dist="38100" dir="2700000" algn="tl">
                    <a:srgbClr val="000000">
                      <a:alpha val="43137"/>
                    </a:srgbClr>
                  </a:outerShdw>
                </a:effectLst>
              </a:rPr>
              <a:t>Pobieranie i instalacja Management Studio</a:t>
            </a:r>
          </a:p>
        </p:txBody>
      </p:sp>
      <p:sp>
        <p:nvSpPr>
          <p:cNvPr id="8" name="Symbol zastępczy zawartości 2">
            <a:extLst>
              <a:ext uri="{FF2B5EF4-FFF2-40B4-BE49-F238E27FC236}">
                <a16:creationId xmlns:a16="http://schemas.microsoft.com/office/drawing/2014/main" id="{A65D4772-51FF-DC2F-CCDC-270263CCF2CB}"/>
              </a:ext>
            </a:extLst>
          </p:cNvPr>
          <p:cNvSpPr txBox="1">
            <a:spLocks/>
          </p:cNvSpPr>
          <p:nvPr/>
        </p:nvSpPr>
        <p:spPr>
          <a:xfrm>
            <a:off x="8792684" y="2042091"/>
            <a:ext cx="3313591" cy="3018815"/>
          </a:xfrm>
          <a:prstGeom prst="rect">
            <a:avLst/>
          </a:prstGeom>
        </p:spPr>
        <p:txBody>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l-PL" sz="2000" b="1" dirty="0"/>
              <a:t>Management Studio to narzędzie do zarządzania bazą danych. Można je zainstalować korzystając z wcześniej otwartej strony z instalacją serwera (zjeżdżając na dół strony).</a:t>
            </a:r>
          </a:p>
          <a:p>
            <a:pPr algn="ctr"/>
            <a:endParaRPr lang="pl-PL" sz="2000" b="1" dirty="0"/>
          </a:p>
        </p:txBody>
      </p:sp>
      <p:sp>
        <p:nvSpPr>
          <p:cNvPr id="10" name="Prostokąt: zaokrąglone rogi 9">
            <a:extLst>
              <a:ext uri="{FF2B5EF4-FFF2-40B4-BE49-F238E27FC236}">
                <a16:creationId xmlns:a16="http://schemas.microsoft.com/office/drawing/2014/main" id="{9C74958B-EA5E-C924-CB59-745C27E84615}"/>
              </a:ext>
            </a:extLst>
          </p:cNvPr>
          <p:cNvSpPr/>
          <p:nvPr/>
        </p:nvSpPr>
        <p:spPr>
          <a:xfrm>
            <a:off x="640685" y="3228975"/>
            <a:ext cx="2578765" cy="1676400"/>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4110407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2A8D7-B1B8-0F90-181C-B59E8F208EF1}"/>
            </a:ext>
          </a:extLst>
        </p:cNvPr>
        <p:cNvGrpSpPr/>
        <p:nvPr/>
      </p:nvGrpSpPr>
      <p:grpSpPr>
        <a:xfrm>
          <a:off x="0" y="0"/>
          <a:ext cx="0" cy="0"/>
          <a:chOff x="0" y="0"/>
          <a:chExt cx="0" cy="0"/>
        </a:xfrm>
      </p:grpSpPr>
      <p:sp>
        <p:nvSpPr>
          <p:cNvPr id="5" name="Symbol zastępczy stopki 4">
            <a:extLst>
              <a:ext uri="{FF2B5EF4-FFF2-40B4-BE49-F238E27FC236}">
                <a16:creationId xmlns:a16="http://schemas.microsoft.com/office/drawing/2014/main" id="{1DE6718B-4659-22E6-984A-7C0B2FA81895}"/>
              </a:ext>
            </a:extLst>
          </p:cNvPr>
          <p:cNvSpPr>
            <a:spLocks noGrp="1"/>
          </p:cNvSpPr>
          <p:nvPr>
            <p:ph type="ftr" sz="quarter" idx="11"/>
          </p:nvPr>
        </p:nvSpPr>
        <p:spPr>
          <a:xfrm>
            <a:off x="0" y="6519672"/>
            <a:ext cx="2726376" cy="338328"/>
          </a:xfrm>
        </p:spPr>
        <p:txBody>
          <a:bodyPr anchor="ctr">
            <a:normAutofit/>
          </a:bodyPr>
          <a:lstStyle/>
          <a:p>
            <a:pPr>
              <a:spcAft>
                <a:spcPts val="600"/>
              </a:spcAft>
            </a:pPr>
            <a:r>
              <a:rPr lang="pl-PL"/>
              <a:t>ZSE - SYSTEMY BAZ DANYCH</a:t>
            </a:r>
          </a:p>
        </p:txBody>
      </p:sp>
      <p:grpSp>
        <p:nvGrpSpPr>
          <p:cNvPr id="8" name="Grupa 7">
            <a:extLst>
              <a:ext uri="{FF2B5EF4-FFF2-40B4-BE49-F238E27FC236}">
                <a16:creationId xmlns:a16="http://schemas.microsoft.com/office/drawing/2014/main" id="{BB05A16D-4C60-CA79-1B16-0541BE886775}"/>
              </a:ext>
            </a:extLst>
          </p:cNvPr>
          <p:cNvGrpSpPr/>
          <p:nvPr/>
        </p:nvGrpSpPr>
        <p:grpSpPr>
          <a:xfrm>
            <a:off x="1241177" y="904492"/>
            <a:ext cx="9709646" cy="5049015"/>
            <a:chOff x="600075" y="904492"/>
            <a:chExt cx="9709646" cy="5049015"/>
          </a:xfrm>
        </p:grpSpPr>
        <p:pic>
          <p:nvPicPr>
            <p:cNvPr id="3" name="Obraz 2" descr="The image content seems to be a textual representation of an installation guide for Microsoft SQL Server Management Studio (SSMS).&#10;&#10;Zawartość wygenerowana przez AI może być niepoprawna.">
              <a:extLst>
                <a:ext uri="{FF2B5EF4-FFF2-40B4-BE49-F238E27FC236}">
                  <a16:creationId xmlns:a16="http://schemas.microsoft.com/office/drawing/2014/main" id="{343D8713-CDA6-7E4F-A2AA-68E62D764E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075" y="904492"/>
              <a:ext cx="9709646" cy="5049015"/>
            </a:xfrm>
            <a:prstGeom prst="rect">
              <a:avLst/>
            </a:prstGeom>
            <a:noFill/>
          </p:spPr>
        </p:pic>
        <p:sp>
          <p:nvSpPr>
            <p:cNvPr id="7" name="Prostokąt: zaokrąglone rogi 6">
              <a:extLst>
                <a:ext uri="{FF2B5EF4-FFF2-40B4-BE49-F238E27FC236}">
                  <a16:creationId xmlns:a16="http://schemas.microsoft.com/office/drawing/2014/main" id="{8F6919B6-DCD2-27E8-BCFB-3BCA1B0D7257}"/>
                </a:ext>
              </a:extLst>
            </p:cNvPr>
            <p:cNvSpPr/>
            <p:nvPr/>
          </p:nvSpPr>
          <p:spPr>
            <a:xfrm>
              <a:off x="2838450" y="4371975"/>
              <a:ext cx="4152900" cy="447675"/>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spTree>
    <p:extLst>
      <p:ext uri="{BB962C8B-B14F-4D97-AF65-F5344CB8AC3E}">
        <p14:creationId xmlns:p14="http://schemas.microsoft.com/office/powerpoint/2010/main" val="2120564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E7C9C-81AB-650A-5344-96200CB30416}"/>
            </a:ext>
          </a:extLst>
        </p:cNvPr>
        <p:cNvGrpSpPr/>
        <p:nvPr/>
      </p:nvGrpSpPr>
      <p:grpSpPr>
        <a:xfrm>
          <a:off x="0" y="0"/>
          <a:ext cx="0" cy="0"/>
          <a:chOff x="0" y="0"/>
          <a:chExt cx="0" cy="0"/>
        </a:xfrm>
      </p:grpSpPr>
      <p:sp>
        <p:nvSpPr>
          <p:cNvPr id="5" name="Symbol zastępczy stopki 4">
            <a:extLst>
              <a:ext uri="{FF2B5EF4-FFF2-40B4-BE49-F238E27FC236}">
                <a16:creationId xmlns:a16="http://schemas.microsoft.com/office/drawing/2014/main" id="{4FB1E676-F0FC-1CDA-9677-4E921EB98C01}"/>
              </a:ext>
            </a:extLst>
          </p:cNvPr>
          <p:cNvSpPr>
            <a:spLocks noGrp="1"/>
          </p:cNvSpPr>
          <p:nvPr>
            <p:ph type="ftr" sz="quarter" idx="11"/>
          </p:nvPr>
        </p:nvSpPr>
        <p:spPr>
          <a:xfrm>
            <a:off x="0" y="6519672"/>
            <a:ext cx="2726376" cy="338328"/>
          </a:xfrm>
        </p:spPr>
        <p:txBody>
          <a:bodyPr anchor="ctr">
            <a:normAutofit/>
          </a:bodyPr>
          <a:lstStyle/>
          <a:p>
            <a:pPr>
              <a:spcAft>
                <a:spcPts val="600"/>
              </a:spcAft>
            </a:pPr>
            <a:r>
              <a:rPr lang="pl-PL"/>
              <a:t>ZSE - SYSTEMY BAZ DANYCH</a:t>
            </a:r>
          </a:p>
        </p:txBody>
      </p:sp>
      <p:pic>
        <p:nvPicPr>
          <p:cNvPr id="7" name="Obraz 6" descr="SQL 2025 cumulative update&#10;&#10;Zawartość wygenerowana przez AI może być niepoprawna.">
            <a:extLst>
              <a:ext uri="{FF2B5EF4-FFF2-40B4-BE49-F238E27FC236}">
                <a16:creationId xmlns:a16="http://schemas.microsoft.com/office/drawing/2014/main" id="{CFF92CF8-FDA5-036C-3336-38F75C46709D}"/>
              </a:ext>
            </a:extLst>
          </p:cNvPr>
          <p:cNvPicPr>
            <a:picLocks noChangeAspect="1"/>
          </p:cNvPicPr>
          <p:nvPr/>
        </p:nvPicPr>
        <p:blipFill>
          <a:blip r:embed="rId2"/>
          <a:stretch>
            <a:fillRect/>
          </a:stretch>
        </p:blipFill>
        <p:spPr>
          <a:xfrm>
            <a:off x="1842716" y="2702681"/>
            <a:ext cx="8506567" cy="2743367"/>
          </a:xfrm>
          <a:prstGeom prst="rect">
            <a:avLst/>
          </a:prstGeom>
          <a:noFill/>
        </p:spPr>
      </p:pic>
      <p:sp>
        <p:nvSpPr>
          <p:cNvPr id="9" name="pole tekstowe 8">
            <a:extLst>
              <a:ext uri="{FF2B5EF4-FFF2-40B4-BE49-F238E27FC236}">
                <a16:creationId xmlns:a16="http://schemas.microsoft.com/office/drawing/2014/main" id="{712CC94E-D82A-E4B6-7022-FAFE88D424C5}"/>
              </a:ext>
            </a:extLst>
          </p:cNvPr>
          <p:cNvSpPr txBox="1"/>
          <p:nvPr/>
        </p:nvSpPr>
        <p:spPr>
          <a:xfrm>
            <a:off x="1037117" y="470395"/>
            <a:ext cx="9841037" cy="646331"/>
          </a:xfrm>
          <a:prstGeom prst="rect">
            <a:avLst/>
          </a:prstGeom>
          <a:noFill/>
        </p:spPr>
        <p:txBody>
          <a:bodyPr wrap="square" rtlCol="0">
            <a:spAutoFit/>
          </a:bodyPr>
          <a:lstStyle/>
          <a:p>
            <a:pPr algn="ctr"/>
            <a:r>
              <a:rPr lang="pl-PL" sz="3600" b="1" dirty="0">
                <a:effectLst>
                  <a:outerShdw blurRad="38100" dist="38100" dir="2700000" algn="tl">
                    <a:srgbClr val="000000">
                      <a:alpha val="43137"/>
                    </a:srgbClr>
                  </a:outerShdw>
                </a:effectLst>
              </a:rPr>
              <a:t>Instalacja </a:t>
            </a:r>
            <a:r>
              <a:rPr lang="pl-PL" sz="3600" b="1" dirty="0" err="1">
                <a:effectLst>
                  <a:outerShdw blurRad="38100" dist="38100" dir="2700000" algn="tl">
                    <a:srgbClr val="000000">
                      <a:alpha val="43137"/>
                    </a:srgbClr>
                  </a:outerShdw>
                </a:effectLst>
              </a:rPr>
              <a:t>Cumulative</a:t>
            </a:r>
            <a:r>
              <a:rPr lang="pl-PL" sz="3600" b="1" dirty="0">
                <a:effectLst>
                  <a:outerShdw blurRad="38100" dist="38100" dir="2700000" algn="tl">
                    <a:srgbClr val="000000">
                      <a:alpha val="43137"/>
                    </a:srgbClr>
                  </a:outerShdw>
                </a:effectLst>
              </a:rPr>
              <a:t> update</a:t>
            </a:r>
          </a:p>
        </p:txBody>
      </p:sp>
      <p:sp>
        <p:nvSpPr>
          <p:cNvPr id="10" name="Symbol zastępczy zawartości 2">
            <a:extLst>
              <a:ext uri="{FF2B5EF4-FFF2-40B4-BE49-F238E27FC236}">
                <a16:creationId xmlns:a16="http://schemas.microsoft.com/office/drawing/2014/main" id="{450357BB-F762-9CFD-ECB4-BA1F43BD5173}"/>
              </a:ext>
            </a:extLst>
          </p:cNvPr>
          <p:cNvSpPr txBox="1">
            <a:spLocks/>
          </p:cNvSpPr>
          <p:nvPr/>
        </p:nvSpPr>
        <p:spPr>
          <a:xfrm>
            <a:off x="2538333" y="1208094"/>
            <a:ext cx="7115332" cy="1171905"/>
          </a:xfrm>
          <a:prstGeom prst="rect">
            <a:avLst/>
          </a:prstGeom>
        </p:spPr>
        <p:txBody>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l-PL" sz="1800" b="1" dirty="0"/>
              <a:t>Zawsze instalujemy najnowszy </a:t>
            </a:r>
            <a:r>
              <a:rPr lang="pl-PL" sz="1800" b="1" dirty="0" err="1"/>
              <a:t>cumulative</a:t>
            </a:r>
            <a:r>
              <a:rPr lang="pl-PL" sz="1800" b="1" dirty="0"/>
              <a:t> update.  W przypadku, gdy jest nowy service </a:t>
            </a:r>
            <a:r>
              <a:rPr lang="pl-PL" sz="1800" b="1" dirty="0" err="1"/>
              <a:t>pack</a:t>
            </a:r>
            <a:r>
              <a:rPr lang="pl-PL" sz="1800" b="1" dirty="0"/>
              <a:t>, to najpierw instalujemy nowy service </a:t>
            </a:r>
            <a:r>
              <a:rPr lang="pl-PL" sz="1800" b="1" dirty="0" err="1"/>
              <a:t>pack</a:t>
            </a:r>
            <a:r>
              <a:rPr lang="pl-PL" sz="1800" b="1" dirty="0"/>
              <a:t>, a następnie najnowszy </a:t>
            </a:r>
            <a:r>
              <a:rPr lang="pl-PL" sz="1800" b="1" dirty="0" err="1"/>
              <a:t>cumulative</a:t>
            </a:r>
            <a:r>
              <a:rPr lang="pl-PL" sz="1800" b="1" dirty="0"/>
              <a:t> update.</a:t>
            </a:r>
          </a:p>
          <a:p>
            <a:pPr algn="ctr"/>
            <a:endParaRPr lang="pl-PL" sz="1800" b="1" dirty="0"/>
          </a:p>
        </p:txBody>
      </p:sp>
      <p:sp>
        <p:nvSpPr>
          <p:cNvPr id="3" name="Prostokąt: zaokrąglone rogi 2">
            <a:extLst>
              <a:ext uri="{FF2B5EF4-FFF2-40B4-BE49-F238E27FC236}">
                <a16:creationId xmlns:a16="http://schemas.microsoft.com/office/drawing/2014/main" id="{0505D75A-2266-5BFA-C1EC-CAC0AC22DECB}"/>
              </a:ext>
            </a:extLst>
          </p:cNvPr>
          <p:cNvSpPr/>
          <p:nvPr/>
        </p:nvSpPr>
        <p:spPr>
          <a:xfrm>
            <a:off x="3444270" y="2849412"/>
            <a:ext cx="3129058" cy="579588"/>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Prostokąt: zaokrąglone rogi 5">
            <a:extLst>
              <a:ext uri="{FF2B5EF4-FFF2-40B4-BE49-F238E27FC236}">
                <a16:creationId xmlns:a16="http://schemas.microsoft.com/office/drawing/2014/main" id="{E32A986E-1D5E-550D-8C91-71F2A00DFD93}"/>
              </a:ext>
            </a:extLst>
          </p:cNvPr>
          <p:cNvSpPr/>
          <p:nvPr/>
        </p:nvSpPr>
        <p:spPr>
          <a:xfrm>
            <a:off x="1977780" y="4074364"/>
            <a:ext cx="6174182" cy="1299893"/>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4250473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6937F-A8CB-821A-F3B9-138F4AFC2C17}"/>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5E9B9D24-A136-6FF8-A4CD-4DEA36164C58}"/>
              </a:ext>
            </a:extLst>
          </p:cNvPr>
          <p:cNvSpPr>
            <a:spLocks noGrp="1"/>
          </p:cNvSpPr>
          <p:nvPr>
            <p:ph type="ftr" sz="quarter" idx="11"/>
          </p:nvPr>
        </p:nvSpPr>
        <p:spPr>
          <a:xfrm>
            <a:off x="0" y="6519672"/>
            <a:ext cx="2703777" cy="338328"/>
          </a:xfrm>
        </p:spPr>
        <p:txBody>
          <a:bodyPr anchor="ctr">
            <a:normAutofit/>
          </a:bodyPr>
          <a:lstStyle/>
          <a:p>
            <a:pPr>
              <a:spcAft>
                <a:spcPts val="600"/>
              </a:spcAft>
            </a:pPr>
            <a:r>
              <a:rPr lang="pl-PL" dirty="0"/>
              <a:t>ZSE - SYSTEMY BAZ DANYCH</a:t>
            </a:r>
          </a:p>
        </p:txBody>
      </p:sp>
      <p:pic>
        <p:nvPicPr>
          <p:cNvPr id="5" name="Obraz 4" descr="The image displays a download page for Microsoft's SQL Server 2025 Cumulative Update Package 7, offering an option to choose the language for the content.&#10;&#10;Zawartość wygenerowana przez AI może być niepoprawna.">
            <a:extLst>
              <a:ext uri="{FF2B5EF4-FFF2-40B4-BE49-F238E27FC236}">
                <a16:creationId xmlns:a16="http://schemas.microsoft.com/office/drawing/2014/main" id="{24C086BD-C33A-65B0-6479-D23CA2958933}"/>
              </a:ext>
            </a:extLst>
          </p:cNvPr>
          <p:cNvPicPr>
            <a:picLocks noChangeAspect="1"/>
          </p:cNvPicPr>
          <p:nvPr/>
        </p:nvPicPr>
        <p:blipFill>
          <a:blip r:embed="rId2"/>
          <a:stretch>
            <a:fillRect/>
          </a:stretch>
        </p:blipFill>
        <p:spPr>
          <a:xfrm>
            <a:off x="253707" y="2016052"/>
            <a:ext cx="11398836" cy="2825895"/>
          </a:xfrm>
          <a:prstGeom prst="rect">
            <a:avLst/>
          </a:prstGeom>
        </p:spPr>
      </p:pic>
      <p:sp>
        <p:nvSpPr>
          <p:cNvPr id="4" name="Prostokąt: zaokrąglone rogi 3">
            <a:extLst>
              <a:ext uri="{FF2B5EF4-FFF2-40B4-BE49-F238E27FC236}">
                <a16:creationId xmlns:a16="http://schemas.microsoft.com/office/drawing/2014/main" id="{B5FB33DE-F820-65FA-57CA-AAF179D00618}"/>
              </a:ext>
            </a:extLst>
          </p:cNvPr>
          <p:cNvSpPr/>
          <p:nvPr/>
        </p:nvSpPr>
        <p:spPr>
          <a:xfrm>
            <a:off x="6541153" y="4134749"/>
            <a:ext cx="2076635" cy="497636"/>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42861060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66A88-ABE7-0EBF-5282-79C5E5E1A98C}"/>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D2165237-7D33-4731-2E26-FD2DE65E1E30}"/>
              </a:ext>
            </a:extLst>
          </p:cNvPr>
          <p:cNvSpPr>
            <a:spLocks noGrp="1"/>
          </p:cNvSpPr>
          <p:nvPr>
            <p:ph type="ftr" sz="quarter" idx="11"/>
          </p:nvPr>
        </p:nvSpPr>
        <p:spPr>
          <a:xfrm>
            <a:off x="0" y="6519672"/>
            <a:ext cx="2726376" cy="338328"/>
          </a:xfrm>
        </p:spPr>
        <p:txBody>
          <a:bodyPr anchor="ctr">
            <a:normAutofit/>
          </a:bodyPr>
          <a:lstStyle/>
          <a:p>
            <a:pPr>
              <a:spcAft>
                <a:spcPts val="600"/>
              </a:spcAft>
            </a:pPr>
            <a:r>
              <a:rPr lang="pl-PL" dirty="0"/>
              <a:t>ZSE - SYSTEMY BAZ DANYCH</a:t>
            </a:r>
          </a:p>
        </p:txBody>
      </p:sp>
      <p:pic>
        <p:nvPicPr>
          <p:cNvPr id="5" name="Obraz 4" descr="The image displays a software installation page for a Microsoft SQL Server 2025 update, including a section for accepting Microsoft's software license terms.&#10;&#10;Zawartość wygenerowana przez AI może być niepoprawna.">
            <a:extLst>
              <a:ext uri="{FF2B5EF4-FFF2-40B4-BE49-F238E27FC236}">
                <a16:creationId xmlns:a16="http://schemas.microsoft.com/office/drawing/2014/main" id="{FE8C9124-E43E-062C-5422-ABFFE6902B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01" y="1596776"/>
            <a:ext cx="5435888" cy="4794499"/>
          </a:xfrm>
          <a:prstGeom prst="rect">
            <a:avLst/>
          </a:prstGeom>
        </p:spPr>
      </p:pic>
      <p:pic>
        <p:nvPicPr>
          <p:cNvPr id="7" name="Obraz 6">
            <a:extLst>
              <a:ext uri="{FF2B5EF4-FFF2-40B4-BE49-F238E27FC236}">
                <a16:creationId xmlns:a16="http://schemas.microsoft.com/office/drawing/2014/main" id="{68829922-1C48-EDDA-E291-440B2E1F6B37}"/>
              </a:ext>
            </a:extLst>
          </p:cNvPr>
          <p:cNvPicPr>
            <a:picLocks noChangeAspect="1"/>
          </p:cNvPicPr>
          <p:nvPr/>
        </p:nvPicPr>
        <p:blipFill>
          <a:blip r:embed="rId3"/>
          <a:stretch>
            <a:fillRect/>
          </a:stretch>
        </p:blipFill>
        <p:spPr>
          <a:xfrm>
            <a:off x="2704924" y="311142"/>
            <a:ext cx="6782149" cy="311166"/>
          </a:xfrm>
          <a:prstGeom prst="rect">
            <a:avLst/>
          </a:prstGeom>
        </p:spPr>
      </p:pic>
      <p:sp>
        <p:nvSpPr>
          <p:cNvPr id="11" name="pole tekstowe 10">
            <a:extLst>
              <a:ext uri="{FF2B5EF4-FFF2-40B4-BE49-F238E27FC236}">
                <a16:creationId xmlns:a16="http://schemas.microsoft.com/office/drawing/2014/main" id="{4ACA33A3-AB2D-EF29-177A-26E412A375F2}"/>
              </a:ext>
            </a:extLst>
          </p:cNvPr>
          <p:cNvSpPr txBox="1"/>
          <p:nvPr/>
        </p:nvSpPr>
        <p:spPr>
          <a:xfrm>
            <a:off x="1976437" y="841324"/>
            <a:ext cx="8239125" cy="400110"/>
          </a:xfrm>
          <a:prstGeom prst="rect">
            <a:avLst/>
          </a:prstGeom>
          <a:noFill/>
        </p:spPr>
        <p:txBody>
          <a:bodyPr wrap="square">
            <a:spAutoFit/>
          </a:bodyPr>
          <a:lstStyle/>
          <a:p>
            <a:pPr marL="0" indent="0" algn="ctr">
              <a:buNone/>
            </a:pPr>
            <a:r>
              <a:rPr lang="pl-PL" sz="2000" b="1" dirty="0"/>
              <a:t>Akceptujemy umowę licencyjną i </a:t>
            </a:r>
            <a:r>
              <a:rPr lang="pl-PL" sz="2000" b="1" dirty="0" err="1"/>
              <a:t>przeklikujemy</a:t>
            </a:r>
            <a:r>
              <a:rPr lang="pl-PL" sz="2000" b="1" dirty="0"/>
              <a:t> kolejne okienka. </a:t>
            </a:r>
          </a:p>
        </p:txBody>
      </p:sp>
      <p:pic>
        <p:nvPicPr>
          <p:cNvPr id="13" name="Obraz 12" descr="The image is a software installation interface for SQL Server 2025, showing various tabs and sections for reviewing and selecting update features, including language, edition, patch level, processor type, and service pack status.&#10;&#10;Zawartość wygenerowana przez AI może być niepoprawna.">
            <a:extLst>
              <a:ext uri="{FF2B5EF4-FFF2-40B4-BE49-F238E27FC236}">
                <a16:creationId xmlns:a16="http://schemas.microsoft.com/office/drawing/2014/main" id="{BBC6A7F9-06F9-E4AB-B42C-90DA8BD51F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9322" y="1596776"/>
            <a:ext cx="5422241" cy="4794498"/>
          </a:xfrm>
          <a:prstGeom prst="rect">
            <a:avLst/>
          </a:prstGeom>
        </p:spPr>
      </p:pic>
      <p:sp>
        <p:nvSpPr>
          <p:cNvPr id="19" name="Prostokąt: zaokrąglone rogi 18">
            <a:extLst>
              <a:ext uri="{FF2B5EF4-FFF2-40B4-BE49-F238E27FC236}">
                <a16:creationId xmlns:a16="http://schemas.microsoft.com/office/drawing/2014/main" id="{53BFA764-9F64-C930-338D-EB094FB610B6}"/>
              </a:ext>
            </a:extLst>
          </p:cNvPr>
          <p:cNvSpPr/>
          <p:nvPr/>
        </p:nvSpPr>
        <p:spPr>
          <a:xfrm>
            <a:off x="2704924" y="311142"/>
            <a:ext cx="6782149" cy="311166"/>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Prostokąt: zaokrąglone rogi 20">
            <a:extLst>
              <a:ext uri="{FF2B5EF4-FFF2-40B4-BE49-F238E27FC236}">
                <a16:creationId xmlns:a16="http://schemas.microsoft.com/office/drawing/2014/main" id="{15F02524-462C-B6C7-59B6-88936A62545C}"/>
              </a:ext>
            </a:extLst>
          </p:cNvPr>
          <p:cNvSpPr/>
          <p:nvPr/>
        </p:nvSpPr>
        <p:spPr>
          <a:xfrm>
            <a:off x="1819274" y="5118683"/>
            <a:ext cx="2162175" cy="215317"/>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Prostokąt: zaokrąglone rogi 22">
            <a:extLst>
              <a:ext uri="{FF2B5EF4-FFF2-40B4-BE49-F238E27FC236}">
                <a16:creationId xmlns:a16="http://schemas.microsoft.com/office/drawing/2014/main" id="{2B548C42-78CC-2D9F-A030-308A29F21110}"/>
              </a:ext>
            </a:extLst>
          </p:cNvPr>
          <p:cNvSpPr/>
          <p:nvPr/>
        </p:nvSpPr>
        <p:spPr>
          <a:xfrm>
            <a:off x="10508585" y="6115050"/>
            <a:ext cx="673765" cy="190500"/>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9521961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B16D3-ABAB-1D36-CC54-35E9580BDDA0}"/>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29B718BA-28AB-F5C0-663E-02B7131E8DA7}"/>
              </a:ext>
            </a:extLst>
          </p:cNvPr>
          <p:cNvSpPr>
            <a:spLocks noGrp="1"/>
          </p:cNvSpPr>
          <p:nvPr>
            <p:ph type="ftr" sz="quarter" idx="11"/>
          </p:nvPr>
        </p:nvSpPr>
        <p:spPr>
          <a:xfrm>
            <a:off x="0" y="6519672"/>
            <a:ext cx="2726376" cy="338328"/>
          </a:xfrm>
        </p:spPr>
        <p:txBody>
          <a:bodyPr anchor="ctr">
            <a:normAutofit/>
          </a:bodyPr>
          <a:lstStyle/>
          <a:p>
            <a:pPr>
              <a:spcAft>
                <a:spcPts val="600"/>
              </a:spcAft>
            </a:pPr>
            <a:r>
              <a:rPr lang="pl-PL" dirty="0"/>
              <a:t>ZSE - SYSTEMY BAZ DANYCH</a:t>
            </a:r>
          </a:p>
        </p:txBody>
      </p:sp>
      <p:grpSp>
        <p:nvGrpSpPr>
          <p:cNvPr id="27" name="Grupa 26">
            <a:extLst>
              <a:ext uri="{FF2B5EF4-FFF2-40B4-BE49-F238E27FC236}">
                <a16:creationId xmlns:a16="http://schemas.microsoft.com/office/drawing/2014/main" id="{CAC02EAD-5BC8-EFDB-BD45-992F132EBFDE}"/>
              </a:ext>
            </a:extLst>
          </p:cNvPr>
          <p:cNvGrpSpPr/>
          <p:nvPr/>
        </p:nvGrpSpPr>
        <p:grpSpPr>
          <a:xfrm>
            <a:off x="552466" y="1512856"/>
            <a:ext cx="7211277" cy="4292042"/>
            <a:chOff x="1655632" y="972685"/>
            <a:chExt cx="8880735" cy="5546987"/>
          </a:xfrm>
        </p:grpSpPr>
        <p:pic>
          <p:nvPicPr>
            <p:cNvPr id="5" name="Obraz 4" descr="Choose repository.&#10;&#10;Zawartość wygenerowana przez AI może być niepoprawna.">
              <a:extLst>
                <a:ext uri="{FF2B5EF4-FFF2-40B4-BE49-F238E27FC236}">
                  <a16:creationId xmlns:a16="http://schemas.microsoft.com/office/drawing/2014/main" id="{37D6333C-D24C-CFBC-CF49-1892641E34FC}"/>
                </a:ext>
              </a:extLst>
            </p:cNvPr>
            <p:cNvPicPr>
              <a:picLocks noChangeAspect="1"/>
            </p:cNvPicPr>
            <p:nvPr/>
          </p:nvPicPr>
          <p:blipFill>
            <a:blip r:embed="rId2"/>
            <a:stretch>
              <a:fillRect/>
            </a:stretch>
          </p:blipFill>
          <p:spPr>
            <a:xfrm>
              <a:off x="1655632" y="972685"/>
              <a:ext cx="8880735" cy="5546987"/>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Pismo odręczne 6">
                  <a:extLst>
                    <a:ext uri="{FF2B5EF4-FFF2-40B4-BE49-F238E27FC236}">
                      <a16:creationId xmlns:a16="http://schemas.microsoft.com/office/drawing/2014/main" id="{EB8C362F-C3A8-4AC9-2576-68148582E70D}"/>
                    </a:ext>
                  </a:extLst>
                </p14:cNvPr>
                <p14:cNvContentPartPr/>
                <p14:nvPr/>
              </p14:nvContentPartPr>
              <p14:xfrm>
                <a:off x="6308293" y="2688057"/>
                <a:ext cx="369720" cy="41040"/>
              </p14:xfrm>
            </p:contentPart>
          </mc:Choice>
          <mc:Fallback xmlns="">
            <p:pic>
              <p:nvPicPr>
                <p:cNvPr id="7" name="Pismo odręczne 6">
                  <a:extLst>
                    <a:ext uri="{FF2B5EF4-FFF2-40B4-BE49-F238E27FC236}">
                      <a16:creationId xmlns:a16="http://schemas.microsoft.com/office/drawing/2014/main" id="{EB8C362F-C3A8-4AC9-2576-68148582E70D}"/>
                    </a:ext>
                  </a:extLst>
                </p:cNvPr>
                <p:cNvPicPr/>
                <p:nvPr/>
              </p:nvPicPr>
              <p:blipFill>
                <a:blip r:embed="rId4"/>
                <a:stretch>
                  <a:fillRect/>
                </a:stretch>
              </p:blipFill>
              <p:spPr>
                <a:xfrm>
                  <a:off x="6290293" y="2670417"/>
                  <a:ext cx="405360" cy="76680"/>
                </a:xfrm>
                <a:prstGeom prst="rect">
                  <a:avLst/>
                </a:prstGeom>
              </p:spPr>
            </p:pic>
          </mc:Fallback>
        </mc:AlternateContent>
        <p:grpSp>
          <p:nvGrpSpPr>
            <p:cNvPr id="12" name="Grupa 11">
              <a:extLst>
                <a:ext uri="{FF2B5EF4-FFF2-40B4-BE49-F238E27FC236}">
                  <a16:creationId xmlns:a16="http://schemas.microsoft.com/office/drawing/2014/main" id="{1AB7CBD8-8D63-201F-FE5D-5D3EBE393C42}"/>
                </a:ext>
              </a:extLst>
            </p:cNvPr>
            <p:cNvGrpSpPr/>
            <p:nvPr/>
          </p:nvGrpSpPr>
          <p:grpSpPr>
            <a:xfrm>
              <a:off x="6044773" y="2691657"/>
              <a:ext cx="325800" cy="35280"/>
              <a:chOff x="6044773" y="2691657"/>
              <a:chExt cx="325800" cy="35280"/>
            </a:xfrm>
          </p:grpSpPr>
          <mc:AlternateContent xmlns:mc="http://schemas.openxmlformats.org/markup-compatibility/2006" xmlns:p14="http://schemas.microsoft.com/office/powerpoint/2010/main">
            <mc:Choice Requires="p14">
              <p:contentPart p14:bwMode="auto" r:id="rId5">
                <p14:nvContentPartPr>
                  <p14:cNvPr id="9" name="Pismo odręczne 8">
                    <a:extLst>
                      <a:ext uri="{FF2B5EF4-FFF2-40B4-BE49-F238E27FC236}">
                        <a16:creationId xmlns:a16="http://schemas.microsoft.com/office/drawing/2014/main" id="{F89E5E14-D32F-1EBA-3094-C31F8684E994}"/>
                      </a:ext>
                    </a:extLst>
                  </p14:cNvPr>
                  <p14:cNvContentPartPr/>
                  <p14:nvPr/>
                </p14:nvContentPartPr>
                <p14:xfrm>
                  <a:off x="6226213" y="2711817"/>
                  <a:ext cx="360" cy="360"/>
                </p14:xfrm>
              </p:contentPart>
            </mc:Choice>
            <mc:Fallback xmlns="">
              <p:pic>
                <p:nvPicPr>
                  <p:cNvPr id="9" name="Pismo odręczne 8">
                    <a:extLst>
                      <a:ext uri="{FF2B5EF4-FFF2-40B4-BE49-F238E27FC236}">
                        <a16:creationId xmlns:a16="http://schemas.microsoft.com/office/drawing/2014/main" id="{F89E5E14-D32F-1EBA-3094-C31F8684E994}"/>
                      </a:ext>
                    </a:extLst>
                  </p:cNvPr>
                  <p:cNvPicPr/>
                  <p:nvPr/>
                </p:nvPicPr>
                <p:blipFill>
                  <a:blip r:embed="rId6"/>
                  <a:stretch>
                    <a:fillRect/>
                  </a:stretch>
                </p:blipFill>
                <p:spPr>
                  <a:xfrm>
                    <a:off x="6208573" y="2693817"/>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Pismo odręczne 9">
                    <a:extLst>
                      <a:ext uri="{FF2B5EF4-FFF2-40B4-BE49-F238E27FC236}">
                        <a16:creationId xmlns:a16="http://schemas.microsoft.com/office/drawing/2014/main" id="{2C2C3B9E-105A-867B-49C9-5367DFEE6681}"/>
                      </a:ext>
                    </a:extLst>
                  </p14:cNvPr>
                  <p14:cNvContentPartPr/>
                  <p14:nvPr/>
                </p14:nvContentPartPr>
                <p14:xfrm>
                  <a:off x="6120013" y="2691657"/>
                  <a:ext cx="158400" cy="24480"/>
                </p14:xfrm>
              </p:contentPart>
            </mc:Choice>
            <mc:Fallback xmlns="">
              <p:pic>
                <p:nvPicPr>
                  <p:cNvPr id="10" name="Pismo odręczne 9">
                    <a:extLst>
                      <a:ext uri="{FF2B5EF4-FFF2-40B4-BE49-F238E27FC236}">
                        <a16:creationId xmlns:a16="http://schemas.microsoft.com/office/drawing/2014/main" id="{2C2C3B9E-105A-867B-49C9-5367DFEE6681}"/>
                      </a:ext>
                    </a:extLst>
                  </p:cNvPr>
                  <p:cNvPicPr/>
                  <p:nvPr/>
                </p:nvPicPr>
                <p:blipFill>
                  <a:blip r:embed="rId8"/>
                  <a:stretch>
                    <a:fillRect/>
                  </a:stretch>
                </p:blipFill>
                <p:spPr>
                  <a:xfrm>
                    <a:off x="6102373" y="2673657"/>
                    <a:ext cx="19404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Pismo odręczne 10">
                    <a:extLst>
                      <a:ext uri="{FF2B5EF4-FFF2-40B4-BE49-F238E27FC236}">
                        <a16:creationId xmlns:a16="http://schemas.microsoft.com/office/drawing/2014/main" id="{CEDD895C-7781-970A-089B-C6775A8936F2}"/>
                      </a:ext>
                    </a:extLst>
                  </p14:cNvPr>
                  <p14:cNvContentPartPr/>
                  <p14:nvPr/>
                </p14:nvContentPartPr>
                <p14:xfrm>
                  <a:off x="6044773" y="2692017"/>
                  <a:ext cx="325800" cy="34920"/>
                </p14:xfrm>
              </p:contentPart>
            </mc:Choice>
            <mc:Fallback xmlns="">
              <p:pic>
                <p:nvPicPr>
                  <p:cNvPr id="11" name="Pismo odręczne 10">
                    <a:extLst>
                      <a:ext uri="{FF2B5EF4-FFF2-40B4-BE49-F238E27FC236}">
                        <a16:creationId xmlns:a16="http://schemas.microsoft.com/office/drawing/2014/main" id="{CEDD895C-7781-970A-089B-C6775A8936F2}"/>
                      </a:ext>
                    </a:extLst>
                  </p:cNvPr>
                  <p:cNvPicPr/>
                  <p:nvPr/>
                </p:nvPicPr>
                <p:blipFill>
                  <a:blip r:embed="rId10"/>
                  <a:stretch>
                    <a:fillRect/>
                  </a:stretch>
                </p:blipFill>
                <p:spPr>
                  <a:xfrm>
                    <a:off x="6026773" y="2674377"/>
                    <a:ext cx="361440" cy="70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3" name="Pismo odręczne 12">
                  <a:extLst>
                    <a:ext uri="{FF2B5EF4-FFF2-40B4-BE49-F238E27FC236}">
                      <a16:creationId xmlns:a16="http://schemas.microsoft.com/office/drawing/2014/main" id="{BC1CBE82-58A9-F55B-9678-BEC863A18438}"/>
                    </a:ext>
                  </a:extLst>
                </p14:cNvPr>
                <p14:cNvContentPartPr/>
                <p14:nvPr/>
              </p14:nvContentPartPr>
              <p14:xfrm>
                <a:off x="6467413" y="2716497"/>
                <a:ext cx="278640" cy="65160"/>
              </p14:xfrm>
            </p:contentPart>
          </mc:Choice>
          <mc:Fallback xmlns="">
            <p:pic>
              <p:nvPicPr>
                <p:cNvPr id="13" name="Pismo odręczne 12">
                  <a:extLst>
                    <a:ext uri="{FF2B5EF4-FFF2-40B4-BE49-F238E27FC236}">
                      <a16:creationId xmlns:a16="http://schemas.microsoft.com/office/drawing/2014/main" id="{BC1CBE82-58A9-F55B-9678-BEC863A18438}"/>
                    </a:ext>
                  </a:extLst>
                </p:cNvPr>
                <p:cNvPicPr/>
                <p:nvPr/>
              </p:nvPicPr>
              <p:blipFill>
                <a:blip r:embed="rId12"/>
                <a:stretch>
                  <a:fillRect/>
                </a:stretch>
              </p:blipFill>
              <p:spPr>
                <a:xfrm>
                  <a:off x="6449413" y="2698857"/>
                  <a:ext cx="31428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Pismo odręczne 13">
                  <a:extLst>
                    <a:ext uri="{FF2B5EF4-FFF2-40B4-BE49-F238E27FC236}">
                      <a16:creationId xmlns:a16="http://schemas.microsoft.com/office/drawing/2014/main" id="{2BACD4C3-F185-E095-8B75-4AD23F36C596}"/>
                    </a:ext>
                  </a:extLst>
                </p14:cNvPr>
                <p14:cNvContentPartPr/>
                <p14:nvPr/>
              </p14:nvContentPartPr>
              <p14:xfrm>
                <a:off x="4650853" y="2667537"/>
                <a:ext cx="2098080" cy="105480"/>
              </p14:xfrm>
            </p:contentPart>
          </mc:Choice>
          <mc:Fallback xmlns="">
            <p:pic>
              <p:nvPicPr>
                <p:cNvPr id="14" name="Pismo odręczne 13">
                  <a:extLst>
                    <a:ext uri="{FF2B5EF4-FFF2-40B4-BE49-F238E27FC236}">
                      <a16:creationId xmlns:a16="http://schemas.microsoft.com/office/drawing/2014/main" id="{2BACD4C3-F185-E095-8B75-4AD23F36C596}"/>
                    </a:ext>
                  </a:extLst>
                </p:cNvPr>
                <p:cNvPicPr/>
                <p:nvPr/>
              </p:nvPicPr>
              <p:blipFill>
                <a:blip r:embed="rId14"/>
                <a:stretch>
                  <a:fillRect/>
                </a:stretch>
              </p:blipFill>
              <p:spPr>
                <a:xfrm>
                  <a:off x="4632853" y="2649897"/>
                  <a:ext cx="213372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Pismo odręczne 14">
                  <a:extLst>
                    <a:ext uri="{FF2B5EF4-FFF2-40B4-BE49-F238E27FC236}">
                      <a16:creationId xmlns:a16="http://schemas.microsoft.com/office/drawing/2014/main" id="{4FEDB833-0134-C797-F6EE-7E73E2002900}"/>
                    </a:ext>
                  </a:extLst>
                </p14:cNvPr>
                <p14:cNvContentPartPr/>
                <p14:nvPr/>
              </p14:nvContentPartPr>
              <p14:xfrm>
                <a:off x="6127132" y="3879621"/>
                <a:ext cx="304200" cy="25560"/>
              </p14:xfrm>
            </p:contentPart>
          </mc:Choice>
          <mc:Fallback xmlns="">
            <p:pic>
              <p:nvPicPr>
                <p:cNvPr id="15" name="Pismo odręczne 14">
                  <a:extLst>
                    <a:ext uri="{FF2B5EF4-FFF2-40B4-BE49-F238E27FC236}">
                      <a16:creationId xmlns:a16="http://schemas.microsoft.com/office/drawing/2014/main" id="{4FEDB833-0134-C797-F6EE-7E73E2002900}"/>
                    </a:ext>
                  </a:extLst>
                </p:cNvPr>
                <p:cNvPicPr/>
                <p:nvPr/>
              </p:nvPicPr>
              <p:blipFill>
                <a:blip r:embed="rId16"/>
                <a:stretch>
                  <a:fillRect/>
                </a:stretch>
              </p:blipFill>
              <p:spPr>
                <a:xfrm>
                  <a:off x="6109492" y="3861981"/>
                  <a:ext cx="33984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Pismo odręczne 15">
                  <a:extLst>
                    <a:ext uri="{FF2B5EF4-FFF2-40B4-BE49-F238E27FC236}">
                      <a16:creationId xmlns:a16="http://schemas.microsoft.com/office/drawing/2014/main" id="{9A0FEF95-1172-564F-8451-AAB8DDEBC651}"/>
                    </a:ext>
                  </a:extLst>
                </p14:cNvPr>
                <p14:cNvContentPartPr/>
                <p14:nvPr/>
              </p14:nvContentPartPr>
              <p14:xfrm>
                <a:off x="6740572" y="3894741"/>
                <a:ext cx="122400" cy="43560"/>
              </p14:xfrm>
            </p:contentPart>
          </mc:Choice>
          <mc:Fallback xmlns="">
            <p:pic>
              <p:nvPicPr>
                <p:cNvPr id="16" name="Pismo odręczne 15">
                  <a:extLst>
                    <a:ext uri="{FF2B5EF4-FFF2-40B4-BE49-F238E27FC236}">
                      <a16:creationId xmlns:a16="http://schemas.microsoft.com/office/drawing/2014/main" id="{9A0FEF95-1172-564F-8451-AAB8DDEBC651}"/>
                    </a:ext>
                  </a:extLst>
                </p:cNvPr>
                <p:cNvPicPr/>
                <p:nvPr/>
              </p:nvPicPr>
              <p:blipFill>
                <a:blip r:embed="rId18"/>
                <a:stretch>
                  <a:fillRect/>
                </a:stretch>
              </p:blipFill>
              <p:spPr>
                <a:xfrm>
                  <a:off x="6722572" y="3876741"/>
                  <a:ext cx="158040" cy="79200"/>
                </a:xfrm>
                <a:prstGeom prst="rect">
                  <a:avLst/>
                </a:prstGeom>
              </p:spPr>
            </p:pic>
          </mc:Fallback>
        </mc:AlternateContent>
        <p:grpSp>
          <p:nvGrpSpPr>
            <p:cNvPr id="19" name="Grupa 18">
              <a:extLst>
                <a:ext uri="{FF2B5EF4-FFF2-40B4-BE49-F238E27FC236}">
                  <a16:creationId xmlns:a16="http://schemas.microsoft.com/office/drawing/2014/main" id="{DEE3AC02-4835-6CBF-E224-BF74913C37D9}"/>
                </a:ext>
              </a:extLst>
            </p:cNvPr>
            <p:cNvGrpSpPr/>
            <p:nvPr/>
          </p:nvGrpSpPr>
          <p:grpSpPr>
            <a:xfrm>
              <a:off x="6018412" y="3862701"/>
              <a:ext cx="335160" cy="14400"/>
              <a:chOff x="6018412" y="3862701"/>
              <a:chExt cx="335160" cy="14400"/>
            </a:xfrm>
          </p:grpSpPr>
          <mc:AlternateContent xmlns:mc="http://schemas.openxmlformats.org/markup-compatibility/2006" xmlns:p14="http://schemas.microsoft.com/office/powerpoint/2010/main">
            <mc:Choice Requires="p14">
              <p:contentPart p14:bwMode="auto" r:id="rId19">
                <p14:nvContentPartPr>
                  <p14:cNvPr id="17" name="Pismo odręczne 16">
                    <a:extLst>
                      <a:ext uri="{FF2B5EF4-FFF2-40B4-BE49-F238E27FC236}">
                        <a16:creationId xmlns:a16="http://schemas.microsoft.com/office/drawing/2014/main" id="{0BE4018C-E101-B10A-EC14-4DFA5DB724CB}"/>
                      </a:ext>
                    </a:extLst>
                  </p14:cNvPr>
                  <p14:cNvContentPartPr/>
                  <p14:nvPr/>
                </p14:nvContentPartPr>
                <p14:xfrm>
                  <a:off x="6156652" y="3873861"/>
                  <a:ext cx="360" cy="360"/>
                </p14:xfrm>
              </p:contentPart>
            </mc:Choice>
            <mc:Fallback xmlns="">
              <p:pic>
                <p:nvPicPr>
                  <p:cNvPr id="17" name="Pismo odręczne 16">
                    <a:extLst>
                      <a:ext uri="{FF2B5EF4-FFF2-40B4-BE49-F238E27FC236}">
                        <a16:creationId xmlns:a16="http://schemas.microsoft.com/office/drawing/2014/main" id="{0BE4018C-E101-B10A-EC14-4DFA5DB724CB}"/>
                      </a:ext>
                    </a:extLst>
                  </p:cNvPr>
                  <p:cNvPicPr/>
                  <p:nvPr/>
                </p:nvPicPr>
                <p:blipFill>
                  <a:blip r:embed="rId20"/>
                  <a:stretch>
                    <a:fillRect/>
                  </a:stretch>
                </p:blipFill>
                <p:spPr>
                  <a:xfrm>
                    <a:off x="6139012" y="3856221"/>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Pismo odręczne 17">
                    <a:extLst>
                      <a:ext uri="{FF2B5EF4-FFF2-40B4-BE49-F238E27FC236}">
                        <a16:creationId xmlns:a16="http://schemas.microsoft.com/office/drawing/2014/main" id="{3391DF14-FBE4-0056-B10D-53CA08A4A546}"/>
                      </a:ext>
                    </a:extLst>
                  </p14:cNvPr>
                  <p14:cNvContentPartPr/>
                  <p14:nvPr/>
                </p14:nvContentPartPr>
                <p14:xfrm>
                  <a:off x="6018412" y="3862701"/>
                  <a:ext cx="335160" cy="14400"/>
                </p14:xfrm>
              </p:contentPart>
            </mc:Choice>
            <mc:Fallback xmlns="">
              <p:pic>
                <p:nvPicPr>
                  <p:cNvPr id="18" name="Pismo odręczne 17">
                    <a:extLst>
                      <a:ext uri="{FF2B5EF4-FFF2-40B4-BE49-F238E27FC236}">
                        <a16:creationId xmlns:a16="http://schemas.microsoft.com/office/drawing/2014/main" id="{3391DF14-FBE4-0056-B10D-53CA08A4A546}"/>
                      </a:ext>
                    </a:extLst>
                  </p:cNvPr>
                  <p:cNvPicPr/>
                  <p:nvPr/>
                </p:nvPicPr>
                <p:blipFill>
                  <a:blip r:embed="rId22"/>
                  <a:stretch>
                    <a:fillRect/>
                  </a:stretch>
                </p:blipFill>
                <p:spPr>
                  <a:xfrm>
                    <a:off x="6000772" y="3844701"/>
                    <a:ext cx="370800" cy="50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
              <p14:nvContentPartPr>
                <p14:cNvPr id="20" name="Pismo odręczne 19">
                  <a:extLst>
                    <a:ext uri="{FF2B5EF4-FFF2-40B4-BE49-F238E27FC236}">
                      <a16:creationId xmlns:a16="http://schemas.microsoft.com/office/drawing/2014/main" id="{E3C5D0F8-61DC-B77F-3F28-8B56F48D6F30}"/>
                    </a:ext>
                  </a:extLst>
                </p14:cNvPr>
                <p14:cNvContentPartPr/>
                <p14:nvPr/>
              </p14:nvContentPartPr>
              <p14:xfrm>
                <a:off x="5683252" y="3868101"/>
                <a:ext cx="333000" cy="31320"/>
              </p14:xfrm>
            </p:contentPart>
          </mc:Choice>
          <mc:Fallback xmlns="">
            <p:pic>
              <p:nvPicPr>
                <p:cNvPr id="20" name="Pismo odręczne 19">
                  <a:extLst>
                    <a:ext uri="{FF2B5EF4-FFF2-40B4-BE49-F238E27FC236}">
                      <a16:creationId xmlns:a16="http://schemas.microsoft.com/office/drawing/2014/main" id="{E3C5D0F8-61DC-B77F-3F28-8B56F48D6F30}"/>
                    </a:ext>
                  </a:extLst>
                </p:cNvPr>
                <p:cNvPicPr/>
                <p:nvPr/>
              </p:nvPicPr>
              <p:blipFill>
                <a:blip r:embed="rId24"/>
                <a:stretch>
                  <a:fillRect/>
                </a:stretch>
              </p:blipFill>
              <p:spPr>
                <a:xfrm>
                  <a:off x="5665612" y="3850461"/>
                  <a:ext cx="3686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1" name="Pismo odręczne 20">
                  <a:extLst>
                    <a:ext uri="{FF2B5EF4-FFF2-40B4-BE49-F238E27FC236}">
                      <a16:creationId xmlns:a16="http://schemas.microsoft.com/office/drawing/2014/main" id="{06F34EF3-917B-F5A0-D127-B1930E1220EA}"/>
                    </a:ext>
                  </a:extLst>
                </p14:cNvPr>
                <p14:cNvContentPartPr/>
                <p14:nvPr/>
              </p14:nvContentPartPr>
              <p14:xfrm>
                <a:off x="5781892" y="3881781"/>
                <a:ext cx="347400" cy="19080"/>
              </p14:xfrm>
            </p:contentPart>
          </mc:Choice>
          <mc:Fallback xmlns="">
            <p:pic>
              <p:nvPicPr>
                <p:cNvPr id="21" name="Pismo odręczne 20">
                  <a:extLst>
                    <a:ext uri="{FF2B5EF4-FFF2-40B4-BE49-F238E27FC236}">
                      <a16:creationId xmlns:a16="http://schemas.microsoft.com/office/drawing/2014/main" id="{06F34EF3-917B-F5A0-D127-B1930E1220EA}"/>
                    </a:ext>
                  </a:extLst>
                </p:cNvPr>
                <p:cNvPicPr/>
                <p:nvPr/>
              </p:nvPicPr>
              <p:blipFill>
                <a:blip r:embed="rId26"/>
                <a:stretch>
                  <a:fillRect/>
                </a:stretch>
              </p:blipFill>
              <p:spPr>
                <a:xfrm>
                  <a:off x="5764252" y="3864141"/>
                  <a:ext cx="38304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2" name="Pismo odręczne 21">
                  <a:extLst>
                    <a:ext uri="{FF2B5EF4-FFF2-40B4-BE49-F238E27FC236}">
                      <a16:creationId xmlns:a16="http://schemas.microsoft.com/office/drawing/2014/main" id="{27D50436-6699-7795-5803-F2244012A47F}"/>
                    </a:ext>
                  </a:extLst>
                </p14:cNvPr>
                <p14:cNvContentPartPr/>
                <p14:nvPr/>
              </p14:nvContentPartPr>
              <p14:xfrm>
                <a:off x="5627452" y="3856941"/>
                <a:ext cx="1287360" cy="96480"/>
              </p14:xfrm>
            </p:contentPart>
          </mc:Choice>
          <mc:Fallback xmlns="">
            <p:pic>
              <p:nvPicPr>
                <p:cNvPr id="22" name="Pismo odręczne 21">
                  <a:extLst>
                    <a:ext uri="{FF2B5EF4-FFF2-40B4-BE49-F238E27FC236}">
                      <a16:creationId xmlns:a16="http://schemas.microsoft.com/office/drawing/2014/main" id="{27D50436-6699-7795-5803-F2244012A47F}"/>
                    </a:ext>
                  </a:extLst>
                </p:cNvPr>
                <p:cNvPicPr/>
                <p:nvPr/>
              </p:nvPicPr>
              <p:blipFill>
                <a:blip r:embed="rId28"/>
                <a:stretch>
                  <a:fillRect/>
                </a:stretch>
              </p:blipFill>
              <p:spPr>
                <a:xfrm>
                  <a:off x="5609452" y="3839301"/>
                  <a:ext cx="1323000" cy="132120"/>
                </a:xfrm>
                <a:prstGeom prst="rect">
                  <a:avLst/>
                </a:prstGeom>
              </p:spPr>
            </p:pic>
          </mc:Fallback>
        </mc:AlternateContent>
        <p:sp>
          <p:nvSpPr>
            <p:cNvPr id="24" name="Prostokąt: zaokrąglone rogi 23">
              <a:extLst>
                <a:ext uri="{FF2B5EF4-FFF2-40B4-BE49-F238E27FC236}">
                  <a16:creationId xmlns:a16="http://schemas.microsoft.com/office/drawing/2014/main" id="{C91D9959-E1E2-C8D5-39A3-B9B55DA88DC7}"/>
                </a:ext>
              </a:extLst>
            </p:cNvPr>
            <p:cNvSpPr/>
            <p:nvPr/>
          </p:nvSpPr>
          <p:spPr>
            <a:xfrm>
              <a:off x="6431332" y="5885315"/>
              <a:ext cx="657445" cy="215317"/>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grpSp>
      <p:sp>
        <p:nvSpPr>
          <p:cNvPr id="29" name="pole tekstowe 28">
            <a:extLst>
              <a:ext uri="{FF2B5EF4-FFF2-40B4-BE49-F238E27FC236}">
                <a16:creationId xmlns:a16="http://schemas.microsoft.com/office/drawing/2014/main" id="{EBBD2C1A-5EBE-081E-539A-9DBAF73EE478}"/>
              </a:ext>
            </a:extLst>
          </p:cNvPr>
          <p:cNvSpPr txBox="1"/>
          <p:nvPr/>
        </p:nvSpPr>
        <p:spPr>
          <a:xfrm>
            <a:off x="8429538" y="1686511"/>
            <a:ext cx="3382249" cy="4401205"/>
          </a:xfrm>
          <a:prstGeom prst="rect">
            <a:avLst/>
          </a:prstGeom>
          <a:noFill/>
        </p:spPr>
        <p:txBody>
          <a:bodyPr wrap="square">
            <a:spAutoFit/>
          </a:bodyPr>
          <a:lstStyle/>
          <a:p>
            <a:pPr marL="0" indent="0" algn="ctr">
              <a:buNone/>
            </a:pPr>
            <a:r>
              <a:rPr lang="pl-PL" sz="2000" b="1" dirty="0"/>
              <a:t>Przed łączeniem się do serwera należy go włączyć. Wpisujemy Nazwę serwera, login i hasło, a następnie łączymy się do bazy.</a:t>
            </a:r>
          </a:p>
          <a:p>
            <a:pPr marL="0" indent="0" algn="ctr">
              <a:buNone/>
            </a:pPr>
            <a:endParaRPr lang="pl-PL" sz="2000" b="1" dirty="0"/>
          </a:p>
          <a:p>
            <a:pPr algn="ctr"/>
            <a:r>
              <a:rPr lang="pl-PL" sz="2000" b="1" dirty="0"/>
              <a:t>Do logowania na serwerze najlepiej używać konta </a:t>
            </a:r>
          </a:p>
          <a:p>
            <a:pPr algn="ctr"/>
            <a:r>
              <a:rPr lang="pl-PL" sz="2000" b="1" dirty="0" err="1"/>
              <a:t>sawraz</a:t>
            </a:r>
            <a:r>
              <a:rPr lang="pl-PL" sz="2000" b="1" dirty="0"/>
              <a:t> z hasłem administratora, które utworzyliśmy podczas instalacji.</a:t>
            </a:r>
          </a:p>
        </p:txBody>
      </p:sp>
      <p:sp>
        <p:nvSpPr>
          <p:cNvPr id="31" name="pole tekstowe 30">
            <a:extLst>
              <a:ext uri="{FF2B5EF4-FFF2-40B4-BE49-F238E27FC236}">
                <a16:creationId xmlns:a16="http://schemas.microsoft.com/office/drawing/2014/main" id="{C5D1BF9B-E72B-406F-6E1F-9B13F2A12AC6}"/>
              </a:ext>
            </a:extLst>
          </p:cNvPr>
          <p:cNvSpPr txBox="1"/>
          <p:nvPr/>
        </p:nvSpPr>
        <p:spPr>
          <a:xfrm>
            <a:off x="1004181" y="399586"/>
            <a:ext cx="9841037" cy="646331"/>
          </a:xfrm>
          <a:prstGeom prst="rect">
            <a:avLst/>
          </a:prstGeom>
          <a:noFill/>
        </p:spPr>
        <p:txBody>
          <a:bodyPr wrap="square" rtlCol="0">
            <a:spAutoFit/>
          </a:bodyPr>
          <a:lstStyle/>
          <a:p>
            <a:pPr algn="ctr"/>
            <a:r>
              <a:rPr lang="pl-PL" sz="3600" b="1" dirty="0">
                <a:effectLst>
                  <a:outerShdw blurRad="38100" dist="38100" dir="2700000" algn="tl">
                    <a:srgbClr val="000000">
                      <a:alpha val="43137"/>
                    </a:srgbClr>
                  </a:outerShdw>
                </a:effectLst>
              </a:rPr>
              <a:t>Uruchamianie Management Studio</a:t>
            </a:r>
          </a:p>
        </p:txBody>
      </p:sp>
    </p:spTree>
    <p:extLst>
      <p:ext uri="{BB962C8B-B14F-4D97-AF65-F5344CB8AC3E}">
        <p14:creationId xmlns:p14="http://schemas.microsoft.com/office/powerpoint/2010/main" val="3277101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9E629-7DBE-6BF5-1869-ECAA459F5363}"/>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C9402CF2-2951-204F-BAE5-545C812DB188}"/>
              </a:ext>
            </a:extLst>
          </p:cNvPr>
          <p:cNvSpPr>
            <a:spLocks noGrp="1"/>
          </p:cNvSpPr>
          <p:nvPr>
            <p:ph type="ftr" sz="quarter" idx="11"/>
          </p:nvPr>
        </p:nvSpPr>
        <p:spPr>
          <a:xfrm>
            <a:off x="0" y="6519672"/>
            <a:ext cx="2726376" cy="338328"/>
          </a:xfrm>
        </p:spPr>
        <p:txBody>
          <a:bodyPr anchor="ctr">
            <a:normAutofit/>
          </a:bodyPr>
          <a:lstStyle/>
          <a:p>
            <a:pPr>
              <a:spcAft>
                <a:spcPts val="600"/>
              </a:spcAft>
            </a:pPr>
            <a:r>
              <a:rPr lang="pl-PL"/>
              <a:t>ZSE - SYSTEMY BAZ DANYCH</a:t>
            </a:r>
          </a:p>
        </p:txBody>
      </p:sp>
      <p:grpSp>
        <p:nvGrpSpPr>
          <p:cNvPr id="30" name="Grupa 29">
            <a:extLst>
              <a:ext uri="{FF2B5EF4-FFF2-40B4-BE49-F238E27FC236}">
                <a16:creationId xmlns:a16="http://schemas.microsoft.com/office/drawing/2014/main" id="{BB7E449D-8D6D-ABE1-5D0C-10D5A564CE55}"/>
              </a:ext>
            </a:extLst>
          </p:cNvPr>
          <p:cNvGrpSpPr/>
          <p:nvPr/>
        </p:nvGrpSpPr>
        <p:grpSpPr>
          <a:xfrm>
            <a:off x="378782" y="1150474"/>
            <a:ext cx="11434436" cy="5455856"/>
            <a:chOff x="475353" y="693274"/>
            <a:chExt cx="11434436" cy="5455856"/>
          </a:xfrm>
        </p:grpSpPr>
        <p:pic>
          <p:nvPicPr>
            <p:cNvPr id="4" name="Obraz 3" descr="The image appears to be a screenshot from Microsoft SQL Server Management Studio, showing the process of creating a database backup.&#10;&#10;Zawartość wygenerowana przez AI może być niepoprawna.">
              <a:extLst>
                <a:ext uri="{FF2B5EF4-FFF2-40B4-BE49-F238E27FC236}">
                  <a16:creationId xmlns:a16="http://schemas.microsoft.com/office/drawing/2014/main" id="{83FCE392-22DB-571D-9F84-2E9E7B08F9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7825" y="1174458"/>
              <a:ext cx="7971964" cy="4974672"/>
            </a:xfrm>
            <a:prstGeom prst="rect">
              <a:avLst/>
            </a:prstGeom>
          </p:spPr>
        </p:pic>
        <p:pic>
          <p:nvPicPr>
            <p:cNvPr id="6" name="Obraz 5" descr="The image appears to be a screenshot from a software interface, specifically a Microsoft SQL Server Management Studio (SSMS) dashboard, showing various options and features such as database connections, event subscriptions, and administrative actions.&#10;&#10;Zawartość wygenerowana przez AI może być niepoprawna.">
              <a:extLst>
                <a:ext uri="{FF2B5EF4-FFF2-40B4-BE49-F238E27FC236}">
                  <a16:creationId xmlns:a16="http://schemas.microsoft.com/office/drawing/2014/main" id="{9DD15A3F-0A70-98DE-9DCA-7CC4EA642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353" y="1247663"/>
              <a:ext cx="3187864" cy="4362674"/>
            </a:xfrm>
            <a:prstGeom prst="rect">
              <a:avLst/>
            </a:prstGeom>
          </p:spPr>
        </p:pic>
        <p:sp>
          <p:nvSpPr>
            <p:cNvPr id="10" name="Prostokąt: zaokrąglone rogi 9">
              <a:extLst>
                <a:ext uri="{FF2B5EF4-FFF2-40B4-BE49-F238E27FC236}">
                  <a16:creationId xmlns:a16="http://schemas.microsoft.com/office/drawing/2014/main" id="{7148B486-7236-F3AC-E694-F9F145B28802}"/>
                </a:ext>
              </a:extLst>
            </p:cNvPr>
            <p:cNvSpPr/>
            <p:nvPr/>
          </p:nvSpPr>
          <p:spPr>
            <a:xfrm>
              <a:off x="1632830" y="5155474"/>
              <a:ext cx="808366" cy="205092"/>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rostokąt: zaokrąglone rogi 11">
              <a:extLst>
                <a:ext uri="{FF2B5EF4-FFF2-40B4-BE49-F238E27FC236}">
                  <a16:creationId xmlns:a16="http://schemas.microsoft.com/office/drawing/2014/main" id="{803364BF-570E-C845-B6B7-85F6FC6A6995}"/>
                </a:ext>
              </a:extLst>
            </p:cNvPr>
            <p:cNvSpPr/>
            <p:nvPr/>
          </p:nvSpPr>
          <p:spPr>
            <a:xfrm>
              <a:off x="7266362" y="3737734"/>
              <a:ext cx="1030350" cy="213482"/>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4" name="Prostokąt: zaokrąglone rogi 13">
              <a:extLst>
                <a:ext uri="{FF2B5EF4-FFF2-40B4-BE49-F238E27FC236}">
                  <a16:creationId xmlns:a16="http://schemas.microsoft.com/office/drawing/2014/main" id="{02CC1983-9702-C8AB-D936-686C2E901670}"/>
                </a:ext>
              </a:extLst>
            </p:cNvPr>
            <p:cNvSpPr/>
            <p:nvPr/>
          </p:nvSpPr>
          <p:spPr>
            <a:xfrm>
              <a:off x="6096000" y="2512940"/>
              <a:ext cx="883640" cy="137981"/>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mc:AlternateContent xmlns:mc="http://schemas.openxmlformats.org/markup-compatibility/2006" xmlns:p14="http://schemas.microsoft.com/office/powerpoint/2010/main">
          <mc:Choice Requires="p14">
            <p:contentPart p14:bwMode="auto" r:id="rId4">
              <p14:nvContentPartPr>
                <p14:cNvPr id="16" name="Pismo odręczne 15">
                  <a:extLst>
                    <a:ext uri="{FF2B5EF4-FFF2-40B4-BE49-F238E27FC236}">
                      <a16:creationId xmlns:a16="http://schemas.microsoft.com/office/drawing/2014/main" id="{72A20666-4DF9-8F18-156F-AC5DA2345C77}"/>
                    </a:ext>
                  </a:extLst>
                </p14:cNvPr>
                <p14:cNvContentPartPr/>
                <p14:nvPr/>
              </p14:nvContentPartPr>
              <p14:xfrm>
                <a:off x="6322076" y="693274"/>
                <a:ext cx="2160" cy="2880"/>
              </p14:xfrm>
            </p:contentPart>
          </mc:Choice>
          <mc:Fallback xmlns="">
            <p:pic>
              <p:nvPicPr>
                <p:cNvPr id="16" name="Pismo odręczne 15">
                  <a:extLst>
                    <a:ext uri="{FF2B5EF4-FFF2-40B4-BE49-F238E27FC236}">
                      <a16:creationId xmlns:a16="http://schemas.microsoft.com/office/drawing/2014/main" id="{72A20666-4DF9-8F18-156F-AC5DA2345C77}"/>
                    </a:ext>
                  </a:extLst>
                </p:cNvPr>
                <p:cNvPicPr/>
                <p:nvPr/>
              </p:nvPicPr>
              <p:blipFill>
                <a:blip r:embed="rId5"/>
                <a:stretch>
                  <a:fillRect/>
                </a:stretch>
              </p:blipFill>
              <p:spPr>
                <a:xfrm>
                  <a:off x="6304436" y="675634"/>
                  <a:ext cx="37800" cy="38520"/>
                </a:xfrm>
                <a:prstGeom prst="rect">
                  <a:avLst/>
                </a:prstGeom>
              </p:spPr>
            </p:pic>
          </mc:Fallback>
        </mc:AlternateContent>
        <p:grpSp>
          <p:nvGrpSpPr>
            <p:cNvPr id="24" name="Grupa 23">
              <a:extLst>
                <a:ext uri="{FF2B5EF4-FFF2-40B4-BE49-F238E27FC236}">
                  <a16:creationId xmlns:a16="http://schemas.microsoft.com/office/drawing/2014/main" id="{5ADA9DF6-868C-022A-E1E6-7E795A2F3A75}"/>
                </a:ext>
              </a:extLst>
            </p:cNvPr>
            <p:cNvGrpSpPr/>
            <p:nvPr/>
          </p:nvGrpSpPr>
          <p:grpSpPr>
            <a:xfrm>
              <a:off x="2589899" y="2884062"/>
              <a:ext cx="3690720" cy="2415240"/>
              <a:chOff x="2589899" y="2884062"/>
              <a:chExt cx="3690720" cy="2415240"/>
            </a:xfrm>
          </p:grpSpPr>
          <mc:AlternateContent xmlns:mc="http://schemas.openxmlformats.org/markup-compatibility/2006" xmlns:p14="http://schemas.microsoft.com/office/powerpoint/2010/main">
            <mc:Choice Requires="p14">
              <p:contentPart p14:bwMode="auto" r:id="rId6">
                <p14:nvContentPartPr>
                  <p14:cNvPr id="22" name="Pismo odręczne 21">
                    <a:extLst>
                      <a:ext uri="{FF2B5EF4-FFF2-40B4-BE49-F238E27FC236}">
                        <a16:creationId xmlns:a16="http://schemas.microsoft.com/office/drawing/2014/main" id="{2F274208-64A6-14F5-2757-D4BEAEEB51EF}"/>
                      </a:ext>
                    </a:extLst>
                  </p14:cNvPr>
                  <p14:cNvContentPartPr/>
                  <p14:nvPr/>
                </p14:nvContentPartPr>
                <p14:xfrm>
                  <a:off x="2589899" y="3137862"/>
                  <a:ext cx="3453480" cy="2161440"/>
                </p14:xfrm>
              </p:contentPart>
            </mc:Choice>
            <mc:Fallback xmlns="">
              <p:pic>
                <p:nvPicPr>
                  <p:cNvPr id="22" name="Pismo odręczne 21">
                    <a:extLst>
                      <a:ext uri="{FF2B5EF4-FFF2-40B4-BE49-F238E27FC236}">
                        <a16:creationId xmlns:a16="http://schemas.microsoft.com/office/drawing/2014/main" id="{2F274208-64A6-14F5-2757-D4BEAEEB51EF}"/>
                      </a:ext>
                    </a:extLst>
                  </p:cNvPr>
                  <p:cNvPicPr/>
                  <p:nvPr/>
                </p:nvPicPr>
                <p:blipFill>
                  <a:blip r:embed="rId7"/>
                  <a:stretch>
                    <a:fillRect/>
                  </a:stretch>
                </p:blipFill>
                <p:spPr>
                  <a:xfrm>
                    <a:off x="2572259" y="3120222"/>
                    <a:ext cx="3489120" cy="2197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3" name="Pismo odręczne 22">
                    <a:extLst>
                      <a:ext uri="{FF2B5EF4-FFF2-40B4-BE49-F238E27FC236}">
                        <a16:creationId xmlns:a16="http://schemas.microsoft.com/office/drawing/2014/main" id="{4E3B3C2F-31E0-5C23-3CEB-619CD01E638F}"/>
                      </a:ext>
                    </a:extLst>
                  </p14:cNvPr>
                  <p14:cNvContentPartPr/>
                  <p14:nvPr/>
                </p14:nvContentPartPr>
                <p14:xfrm>
                  <a:off x="5915939" y="2884062"/>
                  <a:ext cx="364680" cy="323640"/>
                </p14:xfrm>
              </p:contentPart>
            </mc:Choice>
            <mc:Fallback xmlns="">
              <p:pic>
                <p:nvPicPr>
                  <p:cNvPr id="23" name="Pismo odręczne 22">
                    <a:extLst>
                      <a:ext uri="{FF2B5EF4-FFF2-40B4-BE49-F238E27FC236}">
                        <a16:creationId xmlns:a16="http://schemas.microsoft.com/office/drawing/2014/main" id="{4E3B3C2F-31E0-5C23-3CEB-619CD01E638F}"/>
                      </a:ext>
                    </a:extLst>
                  </p:cNvPr>
                  <p:cNvPicPr/>
                  <p:nvPr/>
                </p:nvPicPr>
                <p:blipFill>
                  <a:blip r:embed="rId9"/>
                  <a:stretch>
                    <a:fillRect/>
                  </a:stretch>
                </p:blipFill>
                <p:spPr>
                  <a:xfrm>
                    <a:off x="5898299" y="2866062"/>
                    <a:ext cx="400320" cy="359280"/>
                  </a:xfrm>
                  <a:prstGeom prst="rect">
                    <a:avLst/>
                  </a:prstGeom>
                </p:spPr>
              </p:pic>
            </mc:Fallback>
          </mc:AlternateContent>
        </p:grpSp>
        <p:grpSp>
          <p:nvGrpSpPr>
            <p:cNvPr id="29" name="Grupa 28">
              <a:extLst>
                <a:ext uri="{FF2B5EF4-FFF2-40B4-BE49-F238E27FC236}">
                  <a16:creationId xmlns:a16="http://schemas.microsoft.com/office/drawing/2014/main" id="{09440AA6-0E73-D535-6553-8151B4B6B4C2}"/>
                </a:ext>
              </a:extLst>
            </p:cNvPr>
            <p:cNvGrpSpPr/>
            <p:nvPr/>
          </p:nvGrpSpPr>
          <p:grpSpPr>
            <a:xfrm>
              <a:off x="6721979" y="2715582"/>
              <a:ext cx="544680" cy="952200"/>
              <a:chOff x="6721979" y="2715582"/>
              <a:chExt cx="544680" cy="952200"/>
            </a:xfrm>
          </p:grpSpPr>
          <mc:AlternateContent xmlns:mc="http://schemas.openxmlformats.org/markup-compatibility/2006" xmlns:p14="http://schemas.microsoft.com/office/powerpoint/2010/main">
            <mc:Choice Requires="p14">
              <p:contentPart p14:bwMode="auto" r:id="rId10">
                <p14:nvContentPartPr>
                  <p14:cNvPr id="27" name="Pismo odręczne 26">
                    <a:extLst>
                      <a:ext uri="{FF2B5EF4-FFF2-40B4-BE49-F238E27FC236}">
                        <a16:creationId xmlns:a16="http://schemas.microsoft.com/office/drawing/2014/main" id="{713F4A51-B68B-7961-92BE-A55FDA9F62EB}"/>
                      </a:ext>
                    </a:extLst>
                  </p14:cNvPr>
                  <p14:cNvContentPartPr/>
                  <p14:nvPr/>
                </p14:nvContentPartPr>
                <p14:xfrm>
                  <a:off x="6721979" y="2715582"/>
                  <a:ext cx="409680" cy="777960"/>
                </p14:xfrm>
              </p:contentPart>
            </mc:Choice>
            <mc:Fallback xmlns="">
              <p:pic>
                <p:nvPicPr>
                  <p:cNvPr id="27" name="Pismo odręczne 26">
                    <a:extLst>
                      <a:ext uri="{FF2B5EF4-FFF2-40B4-BE49-F238E27FC236}">
                        <a16:creationId xmlns:a16="http://schemas.microsoft.com/office/drawing/2014/main" id="{713F4A51-B68B-7961-92BE-A55FDA9F62EB}"/>
                      </a:ext>
                    </a:extLst>
                  </p:cNvPr>
                  <p:cNvPicPr/>
                  <p:nvPr/>
                </p:nvPicPr>
                <p:blipFill>
                  <a:blip r:embed="rId11"/>
                  <a:stretch>
                    <a:fillRect/>
                  </a:stretch>
                </p:blipFill>
                <p:spPr>
                  <a:xfrm>
                    <a:off x="6703979" y="2697942"/>
                    <a:ext cx="445320" cy="813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8" name="Pismo odręczne 27">
                    <a:extLst>
                      <a:ext uri="{FF2B5EF4-FFF2-40B4-BE49-F238E27FC236}">
                        <a16:creationId xmlns:a16="http://schemas.microsoft.com/office/drawing/2014/main" id="{6CCBF851-9735-AB2B-168E-B524BC10AB5A}"/>
                      </a:ext>
                    </a:extLst>
                  </p14:cNvPr>
                  <p14:cNvContentPartPr/>
                  <p14:nvPr/>
                </p14:nvContentPartPr>
                <p14:xfrm>
                  <a:off x="7059299" y="3478422"/>
                  <a:ext cx="207360" cy="189360"/>
                </p14:xfrm>
              </p:contentPart>
            </mc:Choice>
            <mc:Fallback xmlns="">
              <p:pic>
                <p:nvPicPr>
                  <p:cNvPr id="28" name="Pismo odręczne 27">
                    <a:extLst>
                      <a:ext uri="{FF2B5EF4-FFF2-40B4-BE49-F238E27FC236}">
                        <a16:creationId xmlns:a16="http://schemas.microsoft.com/office/drawing/2014/main" id="{6CCBF851-9735-AB2B-168E-B524BC10AB5A}"/>
                      </a:ext>
                    </a:extLst>
                  </p:cNvPr>
                  <p:cNvPicPr/>
                  <p:nvPr/>
                </p:nvPicPr>
                <p:blipFill>
                  <a:blip r:embed="rId13"/>
                  <a:stretch>
                    <a:fillRect/>
                  </a:stretch>
                </p:blipFill>
                <p:spPr>
                  <a:xfrm>
                    <a:off x="7041299" y="3460422"/>
                    <a:ext cx="243000" cy="225000"/>
                  </a:xfrm>
                  <a:prstGeom prst="rect">
                    <a:avLst/>
                  </a:prstGeom>
                </p:spPr>
              </p:pic>
            </mc:Fallback>
          </mc:AlternateContent>
        </p:grpSp>
      </p:grpSp>
      <p:grpSp>
        <p:nvGrpSpPr>
          <p:cNvPr id="37" name="Grupa 36">
            <a:extLst>
              <a:ext uri="{FF2B5EF4-FFF2-40B4-BE49-F238E27FC236}">
                <a16:creationId xmlns:a16="http://schemas.microsoft.com/office/drawing/2014/main" id="{86294C0F-323F-5C78-AB00-3FD5EC5943C3}"/>
              </a:ext>
            </a:extLst>
          </p:cNvPr>
          <p:cNvGrpSpPr/>
          <p:nvPr/>
        </p:nvGrpSpPr>
        <p:grpSpPr>
          <a:xfrm>
            <a:off x="6103445" y="4715431"/>
            <a:ext cx="1004040" cy="209880"/>
            <a:chOff x="6103445" y="4715431"/>
            <a:chExt cx="1004040" cy="209880"/>
          </a:xfrm>
        </p:grpSpPr>
        <mc:AlternateContent xmlns:mc="http://schemas.openxmlformats.org/markup-compatibility/2006" xmlns:p14="http://schemas.microsoft.com/office/powerpoint/2010/main">
          <mc:Choice Requires="p14">
            <p:contentPart p14:bwMode="auto" r:id="rId14">
              <p14:nvContentPartPr>
                <p14:cNvPr id="31" name="Pismo odręczne 30">
                  <a:extLst>
                    <a:ext uri="{FF2B5EF4-FFF2-40B4-BE49-F238E27FC236}">
                      <a16:creationId xmlns:a16="http://schemas.microsoft.com/office/drawing/2014/main" id="{0D337DA1-A8EC-C1A3-DD45-002813B9D090}"/>
                    </a:ext>
                  </a:extLst>
                </p14:cNvPr>
                <p14:cNvContentPartPr/>
                <p14:nvPr/>
              </p14:nvContentPartPr>
              <p14:xfrm>
                <a:off x="6125045" y="4769431"/>
                <a:ext cx="449640" cy="143280"/>
              </p14:xfrm>
            </p:contentPart>
          </mc:Choice>
          <mc:Fallback xmlns="">
            <p:pic>
              <p:nvPicPr>
                <p:cNvPr id="31" name="Pismo odręczne 30">
                  <a:extLst>
                    <a:ext uri="{FF2B5EF4-FFF2-40B4-BE49-F238E27FC236}">
                      <a16:creationId xmlns:a16="http://schemas.microsoft.com/office/drawing/2014/main" id="{0D337DA1-A8EC-C1A3-DD45-002813B9D090}"/>
                    </a:ext>
                  </a:extLst>
                </p:cNvPr>
                <p:cNvPicPr/>
                <p:nvPr/>
              </p:nvPicPr>
              <p:blipFill>
                <a:blip r:embed="rId15"/>
                <a:stretch>
                  <a:fillRect/>
                </a:stretch>
              </p:blipFill>
              <p:spPr>
                <a:xfrm>
                  <a:off x="6107045" y="4751791"/>
                  <a:ext cx="48528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2" name="Pismo odręczne 31">
                  <a:extLst>
                    <a:ext uri="{FF2B5EF4-FFF2-40B4-BE49-F238E27FC236}">
                      <a16:creationId xmlns:a16="http://schemas.microsoft.com/office/drawing/2014/main" id="{BE4E1192-1EF5-DB7C-1F5D-BC953D319238}"/>
                    </a:ext>
                  </a:extLst>
                </p14:cNvPr>
                <p14:cNvContentPartPr/>
                <p14:nvPr/>
              </p14:nvContentPartPr>
              <p14:xfrm>
                <a:off x="6126845" y="4812271"/>
                <a:ext cx="360" cy="360"/>
              </p14:xfrm>
            </p:contentPart>
          </mc:Choice>
          <mc:Fallback xmlns="">
            <p:pic>
              <p:nvPicPr>
                <p:cNvPr id="32" name="Pismo odręczne 31">
                  <a:extLst>
                    <a:ext uri="{FF2B5EF4-FFF2-40B4-BE49-F238E27FC236}">
                      <a16:creationId xmlns:a16="http://schemas.microsoft.com/office/drawing/2014/main" id="{BE4E1192-1EF5-DB7C-1F5D-BC953D319238}"/>
                    </a:ext>
                  </a:extLst>
                </p:cNvPr>
                <p:cNvPicPr/>
                <p:nvPr/>
              </p:nvPicPr>
              <p:blipFill>
                <a:blip r:embed="rId17"/>
                <a:stretch>
                  <a:fillRect/>
                </a:stretch>
              </p:blipFill>
              <p:spPr>
                <a:xfrm>
                  <a:off x="6109205" y="4794631"/>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3" name="Pismo odręczne 32">
                  <a:extLst>
                    <a:ext uri="{FF2B5EF4-FFF2-40B4-BE49-F238E27FC236}">
                      <a16:creationId xmlns:a16="http://schemas.microsoft.com/office/drawing/2014/main" id="{F4782634-F9E5-E226-9D3F-1F86A7966ACA}"/>
                    </a:ext>
                  </a:extLst>
                </p14:cNvPr>
                <p14:cNvContentPartPr/>
                <p14:nvPr/>
              </p14:nvContentPartPr>
              <p14:xfrm>
                <a:off x="6103445" y="4715431"/>
                <a:ext cx="976320" cy="209880"/>
              </p14:xfrm>
            </p:contentPart>
          </mc:Choice>
          <mc:Fallback xmlns="">
            <p:pic>
              <p:nvPicPr>
                <p:cNvPr id="33" name="Pismo odręczne 32">
                  <a:extLst>
                    <a:ext uri="{FF2B5EF4-FFF2-40B4-BE49-F238E27FC236}">
                      <a16:creationId xmlns:a16="http://schemas.microsoft.com/office/drawing/2014/main" id="{F4782634-F9E5-E226-9D3F-1F86A7966ACA}"/>
                    </a:ext>
                  </a:extLst>
                </p:cNvPr>
                <p:cNvPicPr/>
                <p:nvPr/>
              </p:nvPicPr>
              <p:blipFill>
                <a:blip r:embed="rId19"/>
                <a:stretch>
                  <a:fillRect/>
                </a:stretch>
              </p:blipFill>
              <p:spPr>
                <a:xfrm>
                  <a:off x="6085805" y="4697791"/>
                  <a:ext cx="101196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5" name="Pismo odręczne 34">
                  <a:extLst>
                    <a:ext uri="{FF2B5EF4-FFF2-40B4-BE49-F238E27FC236}">
                      <a16:creationId xmlns:a16="http://schemas.microsoft.com/office/drawing/2014/main" id="{11CF759C-40F6-9578-7429-0AE3531F32EB}"/>
                    </a:ext>
                  </a:extLst>
                </p14:cNvPr>
                <p14:cNvContentPartPr/>
                <p14:nvPr/>
              </p14:nvContentPartPr>
              <p14:xfrm>
                <a:off x="7101365" y="4817311"/>
                <a:ext cx="360" cy="360"/>
              </p14:xfrm>
            </p:contentPart>
          </mc:Choice>
          <mc:Fallback xmlns="">
            <p:pic>
              <p:nvPicPr>
                <p:cNvPr id="35" name="Pismo odręczne 34">
                  <a:extLst>
                    <a:ext uri="{FF2B5EF4-FFF2-40B4-BE49-F238E27FC236}">
                      <a16:creationId xmlns:a16="http://schemas.microsoft.com/office/drawing/2014/main" id="{11CF759C-40F6-9578-7429-0AE3531F32EB}"/>
                    </a:ext>
                  </a:extLst>
                </p:cNvPr>
                <p:cNvPicPr/>
                <p:nvPr/>
              </p:nvPicPr>
              <p:blipFill>
                <a:blip r:embed="rId17"/>
                <a:stretch>
                  <a:fillRect/>
                </a:stretch>
              </p:blipFill>
              <p:spPr>
                <a:xfrm>
                  <a:off x="7083725" y="4799311"/>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6" name="Pismo odręczne 35">
                  <a:extLst>
                    <a:ext uri="{FF2B5EF4-FFF2-40B4-BE49-F238E27FC236}">
                      <a16:creationId xmlns:a16="http://schemas.microsoft.com/office/drawing/2014/main" id="{2B13C1AE-A4ED-FDBC-9807-25F97B60F70A}"/>
                    </a:ext>
                  </a:extLst>
                </p14:cNvPr>
                <p14:cNvContentPartPr/>
                <p14:nvPr/>
              </p14:nvContentPartPr>
              <p14:xfrm>
                <a:off x="7083365" y="4776631"/>
                <a:ext cx="24120" cy="87840"/>
              </p14:xfrm>
            </p:contentPart>
          </mc:Choice>
          <mc:Fallback xmlns="">
            <p:pic>
              <p:nvPicPr>
                <p:cNvPr id="36" name="Pismo odręczne 35">
                  <a:extLst>
                    <a:ext uri="{FF2B5EF4-FFF2-40B4-BE49-F238E27FC236}">
                      <a16:creationId xmlns:a16="http://schemas.microsoft.com/office/drawing/2014/main" id="{2B13C1AE-A4ED-FDBC-9807-25F97B60F70A}"/>
                    </a:ext>
                  </a:extLst>
                </p:cNvPr>
                <p:cNvPicPr/>
                <p:nvPr/>
              </p:nvPicPr>
              <p:blipFill>
                <a:blip r:embed="rId22"/>
                <a:stretch>
                  <a:fillRect/>
                </a:stretch>
              </p:blipFill>
              <p:spPr>
                <a:xfrm>
                  <a:off x="7065365" y="4758991"/>
                  <a:ext cx="59760" cy="123480"/>
                </a:xfrm>
                <a:prstGeom prst="rect">
                  <a:avLst/>
                </a:prstGeom>
              </p:spPr>
            </p:pic>
          </mc:Fallback>
        </mc:AlternateContent>
      </p:grpSp>
      <p:sp>
        <p:nvSpPr>
          <p:cNvPr id="38" name="Tytuł 1">
            <a:extLst>
              <a:ext uri="{FF2B5EF4-FFF2-40B4-BE49-F238E27FC236}">
                <a16:creationId xmlns:a16="http://schemas.microsoft.com/office/drawing/2014/main" id="{E862D4DD-186F-AE30-1C86-B2867FAFE5D1}"/>
              </a:ext>
            </a:extLst>
          </p:cNvPr>
          <p:cNvSpPr>
            <a:spLocks noGrp="1"/>
          </p:cNvSpPr>
          <p:nvPr>
            <p:ph type="title"/>
          </p:nvPr>
        </p:nvSpPr>
        <p:spPr>
          <a:xfrm>
            <a:off x="576613" y="466600"/>
            <a:ext cx="10740390" cy="869217"/>
          </a:xfrm>
        </p:spPr>
        <p:txBody>
          <a:bodyPr>
            <a:normAutofit/>
          </a:bodyPr>
          <a:lstStyle/>
          <a:p>
            <a:pPr algn="ctr"/>
            <a:r>
              <a:rPr lang="pl-PL" sz="2800" b="1" dirty="0"/>
              <a:t>W ustawieniach serwera, prawy klawisz myszy </a:t>
            </a:r>
            <a:r>
              <a:rPr lang="pl-PL" sz="2800" b="1" dirty="0">
                <a:sym typeface="Wingdings" panose="05000000000000000000" pitchFamily="2" charset="2"/>
              </a:rPr>
              <a:t> właściwości  ustawiamy jeszcze kompresowanie backupów</a:t>
            </a:r>
            <a:endParaRPr lang="pl-PL" sz="2800" b="1" dirty="0"/>
          </a:p>
        </p:txBody>
      </p:sp>
    </p:spTree>
    <p:extLst>
      <p:ext uri="{BB962C8B-B14F-4D97-AF65-F5344CB8AC3E}">
        <p14:creationId xmlns:p14="http://schemas.microsoft.com/office/powerpoint/2010/main" val="27384087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9F4CA-7430-7070-E2F9-D38C29C25D7A}"/>
            </a:ext>
          </a:extLst>
        </p:cNvPr>
        <p:cNvGrpSpPr/>
        <p:nvPr/>
      </p:nvGrpSpPr>
      <p:grpSpPr>
        <a:xfrm>
          <a:off x="0" y="0"/>
          <a:ext cx="0" cy="0"/>
          <a:chOff x="0" y="0"/>
          <a:chExt cx="0" cy="0"/>
        </a:xfrm>
      </p:grpSpPr>
      <p:sp>
        <p:nvSpPr>
          <p:cNvPr id="7" name="Symbol zastępczy stopki 6">
            <a:extLst>
              <a:ext uri="{FF2B5EF4-FFF2-40B4-BE49-F238E27FC236}">
                <a16:creationId xmlns:a16="http://schemas.microsoft.com/office/drawing/2014/main" id="{D30DD501-296C-E713-E1F9-413B431BA79C}"/>
              </a:ext>
            </a:extLst>
          </p:cNvPr>
          <p:cNvSpPr>
            <a:spLocks noGrp="1"/>
          </p:cNvSpPr>
          <p:nvPr>
            <p:ph type="ftr" sz="quarter" idx="11"/>
          </p:nvPr>
        </p:nvSpPr>
        <p:spPr>
          <a:xfrm>
            <a:off x="0" y="6519672"/>
            <a:ext cx="2504049" cy="338328"/>
          </a:xfrm>
        </p:spPr>
        <p:txBody>
          <a:bodyPr/>
          <a:lstStyle/>
          <a:p>
            <a:r>
              <a:rPr lang="pl-PL"/>
              <a:t>ZSE - SYSTEMY BAZ DANYCH</a:t>
            </a:r>
          </a:p>
        </p:txBody>
      </p:sp>
      <p:pic>
        <p:nvPicPr>
          <p:cNvPr id="3" name="Obraz 2" descr="The image shows a database management interface with a selection process for restoring a backup of the Northwind database.&#10;&#10;Zawartość wygenerowana przez AI może być niepoprawna.">
            <a:extLst>
              <a:ext uri="{FF2B5EF4-FFF2-40B4-BE49-F238E27FC236}">
                <a16:creationId xmlns:a16="http://schemas.microsoft.com/office/drawing/2014/main" id="{E2BDA8C8-AF19-84C6-0037-A3B83F2B30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015" y="983577"/>
            <a:ext cx="6049385" cy="5183878"/>
          </a:xfrm>
          <a:prstGeom prst="rect">
            <a:avLst/>
          </a:prstGeom>
        </p:spPr>
      </p:pic>
      <p:sp>
        <p:nvSpPr>
          <p:cNvPr id="4" name="Symbol zastępczy zawartości 2">
            <a:extLst>
              <a:ext uri="{FF2B5EF4-FFF2-40B4-BE49-F238E27FC236}">
                <a16:creationId xmlns:a16="http://schemas.microsoft.com/office/drawing/2014/main" id="{ACA69640-88C1-7153-765B-FC600A40A0A0}"/>
              </a:ext>
            </a:extLst>
          </p:cNvPr>
          <p:cNvSpPr txBox="1">
            <a:spLocks/>
          </p:cNvSpPr>
          <p:nvPr/>
        </p:nvSpPr>
        <p:spPr>
          <a:xfrm>
            <a:off x="7427343" y="983577"/>
            <a:ext cx="4402705" cy="3209417"/>
          </a:xfrm>
          <a:prstGeom prst="rect">
            <a:avLst/>
          </a:prstGeom>
        </p:spPr>
        <p:txBody>
          <a:bodyPr vert="horz" lIns="91440" tIns="45720" rIns="91440" bIns="45720" rtlCol="0" anchor="t">
            <a:normAutofit/>
          </a:bodyPr>
          <a:lstStyle>
            <a:lvl1pPr marL="0" indent="0" algn="l" defTabSz="914400" rtl="0" eaLnBrk="1" latinLnBrk="0" hangingPunct="1">
              <a:lnSpc>
                <a:spcPct val="120000"/>
              </a:lnSpc>
              <a:spcBef>
                <a:spcPts val="1000"/>
              </a:spcBef>
              <a:buFont typeface="Arial" panose="020B0604020202020204" pitchFamily="34" charset="0"/>
              <a:buNone/>
              <a:defRPr lang="en-US" sz="1200" kern="1200" dirty="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l-PL" sz="2000" b="1" dirty="0"/>
              <a:t>Ze strony przedmiotowej pobieramy bazę </a:t>
            </a:r>
            <a:r>
              <a:rPr lang="pl-PL" sz="2000" b="1" dirty="0" err="1"/>
              <a:t>Northwind</a:t>
            </a:r>
            <a:r>
              <a:rPr lang="pl-PL" sz="2000" b="1" dirty="0"/>
              <a:t>, a następnie klikamy na serwerze prawy klawisz myszy i wybieramy </a:t>
            </a:r>
            <a:r>
              <a:rPr lang="pl-PL" sz="2000" b="1" dirty="0" err="1"/>
              <a:t>Restore</a:t>
            </a:r>
            <a:r>
              <a:rPr lang="pl-PL" sz="2000" b="1" dirty="0"/>
              <a:t>. Starą wersję </a:t>
            </a:r>
            <a:r>
              <a:rPr lang="pl-PL" sz="2000" b="1" dirty="0" err="1"/>
              <a:t>Northwind</a:t>
            </a:r>
            <a:r>
              <a:rPr lang="pl-PL" sz="2000" b="1" dirty="0"/>
              <a:t> na nowym serwerze otworzymy - odwrotnie nie.</a:t>
            </a:r>
          </a:p>
          <a:p>
            <a:pPr algn="ctr"/>
            <a:endParaRPr lang="pl-PL" sz="2000" b="1" dirty="0"/>
          </a:p>
        </p:txBody>
      </p:sp>
      <p:sp>
        <p:nvSpPr>
          <p:cNvPr id="6" name="Prostokąt: zaokrąglone rogi 5">
            <a:extLst>
              <a:ext uri="{FF2B5EF4-FFF2-40B4-BE49-F238E27FC236}">
                <a16:creationId xmlns:a16="http://schemas.microsoft.com/office/drawing/2014/main" id="{49CF4671-E1CD-13BE-D190-3277975FFBEE}"/>
              </a:ext>
            </a:extLst>
          </p:cNvPr>
          <p:cNvSpPr/>
          <p:nvPr/>
        </p:nvSpPr>
        <p:spPr>
          <a:xfrm>
            <a:off x="2654941" y="2004183"/>
            <a:ext cx="4269734" cy="272291"/>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pole tekstowe 8">
            <a:extLst>
              <a:ext uri="{FF2B5EF4-FFF2-40B4-BE49-F238E27FC236}">
                <a16:creationId xmlns:a16="http://schemas.microsoft.com/office/drawing/2014/main" id="{D14A8EA5-BE9F-A3CE-D324-58C5D3A3A685}"/>
              </a:ext>
            </a:extLst>
          </p:cNvPr>
          <p:cNvSpPr txBox="1"/>
          <p:nvPr/>
        </p:nvSpPr>
        <p:spPr>
          <a:xfrm>
            <a:off x="1124254" y="151751"/>
            <a:ext cx="9841037" cy="646331"/>
          </a:xfrm>
          <a:prstGeom prst="rect">
            <a:avLst/>
          </a:prstGeom>
          <a:noFill/>
        </p:spPr>
        <p:txBody>
          <a:bodyPr wrap="square" rtlCol="0">
            <a:spAutoFit/>
          </a:bodyPr>
          <a:lstStyle/>
          <a:p>
            <a:pPr algn="ctr"/>
            <a:r>
              <a:rPr lang="pl-PL" sz="3600" b="1" dirty="0" err="1">
                <a:effectLst>
                  <a:outerShdw blurRad="38100" dist="38100" dir="2700000" algn="tl">
                    <a:srgbClr val="000000">
                      <a:alpha val="43137"/>
                    </a:srgbClr>
                  </a:outerShdw>
                </a:effectLst>
              </a:rPr>
              <a:t>Restore</a:t>
            </a:r>
            <a:r>
              <a:rPr lang="pl-PL" sz="3600" b="1" dirty="0">
                <a:effectLst>
                  <a:outerShdw blurRad="38100" dist="38100" dir="2700000" algn="tl">
                    <a:srgbClr val="000000">
                      <a:alpha val="43137"/>
                    </a:srgbClr>
                  </a:outerShdw>
                </a:effectLst>
              </a:rPr>
              <a:t> bazy </a:t>
            </a:r>
            <a:r>
              <a:rPr lang="pl-PL" sz="3600" b="1" dirty="0" err="1">
                <a:effectLst>
                  <a:outerShdw blurRad="38100" dist="38100" dir="2700000" algn="tl">
                    <a:srgbClr val="000000">
                      <a:alpha val="43137"/>
                    </a:srgbClr>
                  </a:outerShdw>
                </a:effectLst>
              </a:rPr>
              <a:t>Northwind</a:t>
            </a:r>
            <a:endParaRPr lang="pl-PL" sz="3600" b="1" dirty="0">
              <a:effectLst>
                <a:outerShdw blurRad="38100" dist="38100" dir="2700000" algn="tl">
                  <a:srgbClr val="000000">
                    <a:alpha val="43137"/>
                  </a:srgbClr>
                </a:outerShdw>
              </a:effectLst>
            </a:endParaRPr>
          </a:p>
        </p:txBody>
      </p:sp>
      <p:pic>
        <p:nvPicPr>
          <p:cNvPr id="11" name="Obraz 10" descr="The image shows a web interface displaying SQL Server Northwind with options for Schema and Query.&#10;&#10;Zawartość wygenerowana przez AI może być niepoprawna.">
            <a:extLst>
              <a:ext uri="{FF2B5EF4-FFF2-40B4-BE49-F238E27FC236}">
                <a16:creationId xmlns:a16="http://schemas.microsoft.com/office/drawing/2014/main" id="{2FF750C0-8906-651F-80FE-6F31059812E0}"/>
              </a:ext>
            </a:extLst>
          </p:cNvPr>
          <p:cNvPicPr>
            <a:picLocks noChangeAspect="1"/>
          </p:cNvPicPr>
          <p:nvPr/>
        </p:nvPicPr>
        <p:blipFill>
          <a:blip r:embed="rId3"/>
          <a:stretch>
            <a:fillRect/>
          </a:stretch>
        </p:blipFill>
        <p:spPr>
          <a:xfrm>
            <a:off x="8399391" y="3890637"/>
            <a:ext cx="2781443" cy="2629035"/>
          </a:xfrm>
          <a:prstGeom prst="rect">
            <a:avLst/>
          </a:prstGeom>
        </p:spPr>
      </p:pic>
    </p:spTree>
    <p:extLst>
      <p:ext uri="{BB962C8B-B14F-4D97-AF65-F5344CB8AC3E}">
        <p14:creationId xmlns:p14="http://schemas.microsoft.com/office/powerpoint/2010/main" val="3186022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42B58-7AC7-4E1F-B68A-893BAF15E61E}"/>
            </a:ext>
          </a:extLst>
        </p:cNvPr>
        <p:cNvGrpSpPr/>
        <p:nvPr/>
      </p:nvGrpSpPr>
      <p:grpSpPr>
        <a:xfrm>
          <a:off x="0" y="0"/>
          <a:ext cx="0" cy="0"/>
          <a:chOff x="0" y="0"/>
          <a:chExt cx="0" cy="0"/>
        </a:xfrm>
      </p:grpSpPr>
      <p:sp>
        <p:nvSpPr>
          <p:cNvPr id="3" name="Symbol zastępczy stopki 2">
            <a:extLst>
              <a:ext uri="{FF2B5EF4-FFF2-40B4-BE49-F238E27FC236}">
                <a16:creationId xmlns:a16="http://schemas.microsoft.com/office/drawing/2014/main" id="{DB2304B4-2EB1-BD12-22B5-504E7DC667A3}"/>
              </a:ext>
            </a:extLst>
          </p:cNvPr>
          <p:cNvSpPr>
            <a:spLocks noGrp="1"/>
          </p:cNvSpPr>
          <p:nvPr>
            <p:ph type="ftr" sz="quarter" idx="11"/>
          </p:nvPr>
        </p:nvSpPr>
        <p:spPr>
          <a:xfrm>
            <a:off x="0" y="6519672"/>
            <a:ext cx="2726376" cy="338328"/>
          </a:xfrm>
        </p:spPr>
        <p:txBody>
          <a:bodyPr anchor="ctr">
            <a:normAutofit/>
          </a:bodyPr>
          <a:lstStyle/>
          <a:p>
            <a:pPr>
              <a:spcAft>
                <a:spcPts val="600"/>
              </a:spcAft>
            </a:pPr>
            <a:r>
              <a:rPr lang="pl-PL"/>
              <a:t>ZSE - SYSTEMY BAZ DANYCH</a:t>
            </a:r>
          </a:p>
        </p:txBody>
      </p:sp>
      <p:pic>
        <p:nvPicPr>
          <p:cNvPr id="4" name="Obraz 3" descr="The image depicts a user interface in Microsoft SQL Server Management Studio, with tabs for querying 'Customers' and 'Products' tables.&#10;&#10;Zawartość wygenerowana przez AI może być niepoprawna.">
            <a:extLst>
              <a:ext uri="{FF2B5EF4-FFF2-40B4-BE49-F238E27FC236}">
                <a16:creationId xmlns:a16="http://schemas.microsoft.com/office/drawing/2014/main" id="{5E4A511E-EEE0-C777-8CEC-8CBA4C1661FA}"/>
              </a:ext>
            </a:extLst>
          </p:cNvPr>
          <p:cNvPicPr>
            <a:picLocks noChangeAspect="1"/>
          </p:cNvPicPr>
          <p:nvPr/>
        </p:nvPicPr>
        <p:blipFill>
          <a:blip r:embed="rId2"/>
          <a:stretch>
            <a:fillRect/>
          </a:stretch>
        </p:blipFill>
        <p:spPr>
          <a:xfrm>
            <a:off x="1841148" y="1540192"/>
            <a:ext cx="8509704" cy="4400629"/>
          </a:xfrm>
          <a:prstGeom prst="rect">
            <a:avLst/>
          </a:prstGeom>
        </p:spPr>
      </p:pic>
      <p:sp>
        <p:nvSpPr>
          <p:cNvPr id="6" name="pole tekstowe 5">
            <a:extLst>
              <a:ext uri="{FF2B5EF4-FFF2-40B4-BE49-F238E27FC236}">
                <a16:creationId xmlns:a16="http://schemas.microsoft.com/office/drawing/2014/main" id="{6C4695E0-888A-4FAD-ADD8-AC7C03059EB6}"/>
              </a:ext>
            </a:extLst>
          </p:cNvPr>
          <p:cNvSpPr txBox="1"/>
          <p:nvPr/>
        </p:nvSpPr>
        <p:spPr>
          <a:xfrm>
            <a:off x="1048054" y="408132"/>
            <a:ext cx="9841037" cy="646331"/>
          </a:xfrm>
          <a:prstGeom prst="rect">
            <a:avLst/>
          </a:prstGeom>
          <a:noFill/>
        </p:spPr>
        <p:txBody>
          <a:bodyPr wrap="square" rtlCol="0">
            <a:spAutoFit/>
          </a:bodyPr>
          <a:lstStyle/>
          <a:p>
            <a:pPr algn="ctr"/>
            <a:r>
              <a:rPr lang="pl-PL" sz="3600" b="1" dirty="0">
                <a:effectLst>
                  <a:outerShdw blurRad="38100" dist="38100" dir="2700000" algn="tl">
                    <a:srgbClr val="000000">
                      <a:alpha val="43137"/>
                    </a:srgbClr>
                  </a:outerShdw>
                </a:effectLst>
              </a:rPr>
              <a:t>Tworzenie pierwszego zapytania</a:t>
            </a:r>
          </a:p>
        </p:txBody>
      </p:sp>
      <p:sp>
        <p:nvSpPr>
          <p:cNvPr id="8" name="Prostokąt: zaokrąglone rogi 7">
            <a:extLst>
              <a:ext uri="{FF2B5EF4-FFF2-40B4-BE49-F238E27FC236}">
                <a16:creationId xmlns:a16="http://schemas.microsoft.com/office/drawing/2014/main" id="{72F38ACB-858B-652B-EFE7-521EEF50BC8E}"/>
              </a:ext>
            </a:extLst>
          </p:cNvPr>
          <p:cNvSpPr/>
          <p:nvPr/>
        </p:nvSpPr>
        <p:spPr>
          <a:xfrm>
            <a:off x="2397766" y="4709283"/>
            <a:ext cx="1231259" cy="281817"/>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Prostokąt: zaokrąglone rogi 9">
            <a:extLst>
              <a:ext uri="{FF2B5EF4-FFF2-40B4-BE49-F238E27FC236}">
                <a16:creationId xmlns:a16="http://schemas.microsoft.com/office/drawing/2014/main" id="{04612DA0-19C4-EA75-62AA-C69AD9FA0591}"/>
              </a:ext>
            </a:extLst>
          </p:cNvPr>
          <p:cNvSpPr/>
          <p:nvPr/>
        </p:nvSpPr>
        <p:spPr>
          <a:xfrm>
            <a:off x="4352925" y="2004184"/>
            <a:ext cx="1524000" cy="348492"/>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rostokąt: zaokrąglone rogi 11">
            <a:extLst>
              <a:ext uri="{FF2B5EF4-FFF2-40B4-BE49-F238E27FC236}">
                <a16:creationId xmlns:a16="http://schemas.microsoft.com/office/drawing/2014/main" id="{16C4017D-16EF-8770-1F10-6B1E587A771F}"/>
              </a:ext>
            </a:extLst>
          </p:cNvPr>
          <p:cNvSpPr/>
          <p:nvPr/>
        </p:nvSpPr>
        <p:spPr>
          <a:xfrm>
            <a:off x="6826891" y="3216654"/>
            <a:ext cx="3441059" cy="1307721"/>
          </a:xfrm>
          <a:prstGeom prst="roundRect">
            <a:avLst/>
          </a:prstGeom>
          <a:noFill/>
          <a:ln w="38100">
            <a:solidFill>
              <a:srgbClr val="C00000"/>
            </a:solidFill>
            <a:extLst>
              <a:ext uri="{C807C97D-BFC1-408E-A445-0C87EB9F89A2}">
                <ask:lineSketchStyleProps xmlns:ask="http://schemas.microsoft.com/office/drawing/2018/sketchyshapes" sd="1219033472">
                  <a:custGeom>
                    <a:avLst/>
                    <a:gdLst>
                      <a:gd name="csX0" fmla="*/ 0 w 3301068"/>
                      <a:gd name="csY0" fmla="*/ 152054 h 912303"/>
                      <a:gd name="csX1" fmla="*/ 152054 w 3301068"/>
                      <a:gd name="csY1" fmla="*/ 0 h 912303"/>
                      <a:gd name="csX2" fmla="*/ 811385 w 3301068"/>
                      <a:gd name="csY2" fmla="*/ 0 h 912303"/>
                      <a:gd name="csX3" fmla="*/ 1380808 w 3301068"/>
                      <a:gd name="csY3" fmla="*/ 0 h 912303"/>
                      <a:gd name="csX4" fmla="*/ 1920260 w 3301068"/>
                      <a:gd name="csY4" fmla="*/ 0 h 912303"/>
                      <a:gd name="csX5" fmla="*/ 2549622 w 3301068"/>
                      <a:gd name="csY5" fmla="*/ 0 h 912303"/>
                      <a:gd name="csX6" fmla="*/ 3149014 w 3301068"/>
                      <a:gd name="csY6" fmla="*/ 0 h 912303"/>
                      <a:gd name="csX7" fmla="*/ 3301068 w 3301068"/>
                      <a:gd name="csY7" fmla="*/ 152054 h 912303"/>
                      <a:gd name="csX8" fmla="*/ 3301068 w 3301068"/>
                      <a:gd name="csY8" fmla="*/ 456152 h 912303"/>
                      <a:gd name="csX9" fmla="*/ 3301068 w 3301068"/>
                      <a:gd name="csY9" fmla="*/ 760249 h 912303"/>
                      <a:gd name="csX10" fmla="*/ 3149014 w 3301068"/>
                      <a:gd name="csY10" fmla="*/ 912303 h 912303"/>
                      <a:gd name="csX11" fmla="*/ 2519652 w 3301068"/>
                      <a:gd name="csY11" fmla="*/ 912303 h 912303"/>
                      <a:gd name="csX12" fmla="*/ 1860321 w 3301068"/>
                      <a:gd name="csY12" fmla="*/ 912303 h 912303"/>
                      <a:gd name="csX13" fmla="*/ 1200990 w 3301068"/>
                      <a:gd name="csY13" fmla="*/ 912303 h 912303"/>
                      <a:gd name="csX14" fmla="*/ 152054 w 3301068"/>
                      <a:gd name="csY14" fmla="*/ 912303 h 912303"/>
                      <a:gd name="csX15" fmla="*/ 0 w 3301068"/>
                      <a:gd name="csY15" fmla="*/ 760249 h 912303"/>
                      <a:gd name="csX16" fmla="*/ 0 w 3301068"/>
                      <a:gd name="csY16" fmla="*/ 450070 h 912303"/>
                      <a:gd name="csX17" fmla="*/ 0 w 3301068"/>
                      <a:gd name="csY17" fmla="*/ 152054 h 912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1068" h="912303" extrusionOk="0">
                        <a:moveTo>
                          <a:pt x="0" y="152054"/>
                        </a:moveTo>
                        <a:cubicBezTo>
                          <a:pt x="-4906" y="65051"/>
                          <a:pt x="61278" y="2552"/>
                          <a:pt x="152054" y="0"/>
                        </a:cubicBezTo>
                        <a:cubicBezTo>
                          <a:pt x="461686" y="-3849"/>
                          <a:pt x="662561" y="22000"/>
                          <a:pt x="811385" y="0"/>
                        </a:cubicBezTo>
                        <a:cubicBezTo>
                          <a:pt x="960209" y="-22000"/>
                          <a:pt x="1193661" y="17853"/>
                          <a:pt x="1380808" y="0"/>
                        </a:cubicBezTo>
                        <a:cubicBezTo>
                          <a:pt x="1567955" y="-17853"/>
                          <a:pt x="1659131" y="9392"/>
                          <a:pt x="1920260" y="0"/>
                        </a:cubicBezTo>
                        <a:cubicBezTo>
                          <a:pt x="2181389" y="-9392"/>
                          <a:pt x="2320388" y="20118"/>
                          <a:pt x="2549622" y="0"/>
                        </a:cubicBezTo>
                        <a:cubicBezTo>
                          <a:pt x="2778856" y="-20118"/>
                          <a:pt x="2957701" y="37078"/>
                          <a:pt x="3149014" y="0"/>
                        </a:cubicBezTo>
                        <a:cubicBezTo>
                          <a:pt x="3244886" y="-19357"/>
                          <a:pt x="3293586" y="74652"/>
                          <a:pt x="3301068" y="152054"/>
                        </a:cubicBezTo>
                        <a:cubicBezTo>
                          <a:pt x="3319963" y="264154"/>
                          <a:pt x="3292891" y="359186"/>
                          <a:pt x="3301068" y="456152"/>
                        </a:cubicBezTo>
                        <a:cubicBezTo>
                          <a:pt x="3309245" y="553118"/>
                          <a:pt x="3269952" y="654759"/>
                          <a:pt x="3301068" y="760249"/>
                        </a:cubicBezTo>
                        <a:cubicBezTo>
                          <a:pt x="3290631" y="843629"/>
                          <a:pt x="3236356" y="903074"/>
                          <a:pt x="3149014" y="912303"/>
                        </a:cubicBezTo>
                        <a:cubicBezTo>
                          <a:pt x="2866541" y="918429"/>
                          <a:pt x="2830326" y="910227"/>
                          <a:pt x="2519652" y="912303"/>
                        </a:cubicBezTo>
                        <a:cubicBezTo>
                          <a:pt x="2208978" y="914379"/>
                          <a:pt x="2091834" y="908227"/>
                          <a:pt x="1860321" y="912303"/>
                        </a:cubicBezTo>
                        <a:cubicBezTo>
                          <a:pt x="1628808" y="916379"/>
                          <a:pt x="1456137" y="838370"/>
                          <a:pt x="1200990" y="912303"/>
                        </a:cubicBezTo>
                        <a:cubicBezTo>
                          <a:pt x="945843" y="986236"/>
                          <a:pt x="432212" y="859220"/>
                          <a:pt x="152054" y="912303"/>
                        </a:cubicBezTo>
                        <a:cubicBezTo>
                          <a:pt x="58836" y="903596"/>
                          <a:pt x="-8310" y="831803"/>
                          <a:pt x="0" y="760249"/>
                        </a:cubicBezTo>
                        <a:cubicBezTo>
                          <a:pt x="-7533" y="619976"/>
                          <a:pt x="9562" y="544390"/>
                          <a:pt x="0" y="450070"/>
                        </a:cubicBezTo>
                        <a:cubicBezTo>
                          <a:pt x="-9562" y="355750"/>
                          <a:pt x="3131" y="290153"/>
                          <a:pt x="0" y="15205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mc:AlternateContent xmlns:mc="http://schemas.openxmlformats.org/markup-compatibility/2006" xmlns:p14="http://schemas.microsoft.com/office/powerpoint/2010/main">
        <mc:Choice Requires="p14">
          <p:contentPart p14:bwMode="auto" r:id="rId3">
            <p14:nvContentPartPr>
              <p14:cNvPr id="13" name="Pismo odręczne 12">
                <a:extLst>
                  <a:ext uri="{FF2B5EF4-FFF2-40B4-BE49-F238E27FC236}">
                    <a16:creationId xmlns:a16="http://schemas.microsoft.com/office/drawing/2014/main" id="{4426EDB8-F04C-B5B0-5420-C75AE8D1CA6C}"/>
                  </a:ext>
                </a:extLst>
              </p14:cNvPr>
              <p14:cNvContentPartPr/>
              <p14:nvPr/>
            </p14:nvContentPartPr>
            <p14:xfrm>
              <a:off x="1872285" y="1783845"/>
              <a:ext cx="360" cy="360"/>
            </p14:xfrm>
          </p:contentPart>
        </mc:Choice>
        <mc:Fallback xmlns="">
          <p:pic>
            <p:nvPicPr>
              <p:cNvPr id="13" name="Pismo odręczne 12">
                <a:extLst>
                  <a:ext uri="{FF2B5EF4-FFF2-40B4-BE49-F238E27FC236}">
                    <a16:creationId xmlns:a16="http://schemas.microsoft.com/office/drawing/2014/main" id="{4426EDB8-F04C-B5B0-5420-C75AE8D1CA6C}"/>
                  </a:ext>
                </a:extLst>
              </p:cNvPr>
              <p:cNvPicPr/>
              <p:nvPr/>
            </p:nvPicPr>
            <p:blipFill>
              <a:blip r:embed="rId4"/>
              <a:stretch>
                <a:fillRect/>
              </a:stretch>
            </p:blipFill>
            <p:spPr>
              <a:xfrm>
                <a:off x="1854285" y="1765845"/>
                <a:ext cx="36000" cy="36000"/>
              </a:xfrm>
              <a:prstGeom prst="rect">
                <a:avLst/>
              </a:prstGeom>
            </p:spPr>
          </p:pic>
        </mc:Fallback>
      </mc:AlternateContent>
      <p:grpSp>
        <p:nvGrpSpPr>
          <p:cNvPr id="17" name="Grupa 16">
            <a:extLst>
              <a:ext uri="{FF2B5EF4-FFF2-40B4-BE49-F238E27FC236}">
                <a16:creationId xmlns:a16="http://schemas.microsoft.com/office/drawing/2014/main" id="{92AB6985-4099-5788-92F2-5ED954AAA0D5}"/>
              </a:ext>
            </a:extLst>
          </p:cNvPr>
          <p:cNvGrpSpPr/>
          <p:nvPr/>
        </p:nvGrpSpPr>
        <p:grpSpPr>
          <a:xfrm>
            <a:off x="3569604" y="2538414"/>
            <a:ext cx="1143000" cy="2033280"/>
            <a:chOff x="3569604" y="2538414"/>
            <a:chExt cx="1143000" cy="2033280"/>
          </a:xfrm>
        </p:grpSpPr>
        <mc:AlternateContent xmlns:mc="http://schemas.openxmlformats.org/markup-compatibility/2006" xmlns:p14="http://schemas.microsoft.com/office/powerpoint/2010/main">
          <mc:Choice Requires="p14">
            <p:contentPart p14:bwMode="auto" r:id="rId5">
              <p14:nvContentPartPr>
                <p14:cNvPr id="15" name="Pismo odręczne 14">
                  <a:extLst>
                    <a:ext uri="{FF2B5EF4-FFF2-40B4-BE49-F238E27FC236}">
                      <a16:creationId xmlns:a16="http://schemas.microsoft.com/office/drawing/2014/main" id="{5CAF0F52-B60F-A8E6-DC7E-A763815C1DED}"/>
                    </a:ext>
                  </a:extLst>
                </p14:cNvPr>
                <p14:cNvContentPartPr/>
                <p14:nvPr/>
              </p14:nvContentPartPr>
              <p14:xfrm>
                <a:off x="3569604" y="2809494"/>
                <a:ext cx="1023480" cy="1762200"/>
              </p14:xfrm>
            </p:contentPart>
          </mc:Choice>
          <mc:Fallback xmlns="">
            <p:pic>
              <p:nvPicPr>
                <p:cNvPr id="15" name="Pismo odręczne 14">
                  <a:extLst>
                    <a:ext uri="{FF2B5EF4-FFF2-40B4-BE49-F238E27FC236}">
                      <a16:creationId xmlns:a16="http://schemas.microsoft.com/office/drawing/2014/main" id="{5CAF0F52-B60F-A8E6-DC7E-A763815C1DED}"/>
                    </a:ext>
                  </a:extLst>
                </p:cNvPr>
                <p:cNvPicPr/>
                <p:nvPr/>
              </p:nvPicPr>
              <p:blipFill>
                <a:blip r:embed="rId6"/>
                <a:stretch>
                  <a:fillRect/>
                </a:stretch>
              </p:blipFill>
              <p:spPr>
                <a:xfrm>
                  <a:off x="3551604" y="2791854"/>
                  <a:ext cx="1059120" cy="1797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 name="Pismo odręczne 15">
                  <a:extLst>
                    <a:ext uri="{FF2B5EF4-FFF2-40B4-BE49-F238E27FC236}">
                      <a16:creationId xmlns:a16="http://schemas.microsoft.com/office/drawing/2014/main" id="{55EB5306-AB75-E8AD-4E82-7A9D64E73113}"/>
                    </a:ext>
                  </a:extLst>
                </p14:cNvPr>
                <p14:cNvContentPartPr/>
                <p14:nvPr/>
              </p14:nvContentPartPr>
              <p14:xfrm>
                <a:off x="4445484" y="2538414"/>
                <a:ext cx="267120" cy="237960"/>
              </p14:xfrm>
            </p:contentPart>
          </mc:Choice>
          <mc:Fallback xmlns="">
            <p:pic>
              <p:nvPicPr>
                <p:cNvPr id="16" name="Pismo odręczne 15">
                  <a:extLst>
                    <a:ext uri="{FF2B5EF4-FFF2-40B4-BE49-F238E27FC236}">
                      <a16:creationId xmlns:a16="http://schemas.microsoft.com/office/drawing/2014/main" id="{55EB5306-AB75-E8AD-4E82-7A9D64E73113}"/>
                    </a:ext>
                  </a:extLst>
                </p:cNvPr>
                <p:cNvPicPr/>
                <p:nvPr/>
              </p:nvPicPr>
              <p:blipFill>
                <a:blip r:embed="rId8"/>
                <a:stretch>
                  <a:fillRect/>
                </a:stretch>
              </p:blipFill>
              <p:spPr>
                <a:xfrm>
                  <a:off x="4427484" y="2520414"/>
                  <a:ext cx="302760" cy="273600"/>
                </a:xfrm>
                <a:prstGeom prst="rect">
                  <a:avLst/>
                </a:prstGeom>
              </p:spPr>
            </p:pic>
          </mc:Fallback>
        </mc:AlternateContent>
      </p:grpSp>
      <p:grpSp>
        <p:nvGrpSpPr>
          <p:cNvPr id="21" name="Grupa 20">
            <a:extLst>
              <a:ext uri="{FF2B5EF4-FFF2-40B4-BE49-F238E27FC236}">
                <a16:creationId xmlns:a16="http://schemas.microsoft.com/office/drawing/2014/main" id="{B827259F-3E2E-9948-68CE-BFB57E32A97C}"/>
              </a:ext>
            </a:extLst>
          </p:cNvPr>
          <p:cNvGrpSpPr/>
          <p:nvPr/>
        </p:nvGrpSpPr>
        <p:grpSpPr>
          <a:xfrm>
            <a:off x="5724253" y="2475597"/>
            <a:ext cx="901080" cy="1136520"/>
            <a:chOff x="5724253" y="2475597"/>
            <a:chExt cx="901080" cy="1136520"/>
          </a:xfrm>
        </p:grpSpPr>
        <mc:AlternateContent xmlns:mc="http://schemas.openxmlformats.org/markup-compatibility/2006" xmlns:p14="http://schemas.microsoft.com/office/powerpoint/2010/main">
          <mc:Choice Requires="p14">
            <p:contentPart p14:bwMode="auto" r:id="rId9">
              <p14:nvContentPartPr>
                <p14:cNvPr id="19" name="Pismo odręczne 18">
                  <a:extLst>
                    <a:ext uri="{FF2B5EF4-FFF2-40B4-BE49-F238E27FC236}">
                      <a16:creationId xmlns:a16="http://schemas.microsoft.com/office/drawing/2014/main" id="{E68A99A8-B8FB-BA7D-D7C2-071C6544D6DA}"/>
                    </a:ext>
                  </a:extLst>
                </p14:cNvPr>
                <p14:cNvContentPartPr/>
                <p14:nvPr/>
              </p14:nvContentPartPr>
              <p14:xfrm>
                <a:off x="5724253" y="2475597"/>
                <a:ext cx="745560" cy="956880"/>
              </p14:xfrm>
            </p:contentPart>
          </mc:Choice>
          <mc:Fallback xmlns="">
            <p:pic>
              <p:nvPicPr>
                <p:cNvPr id="19" name="Pismo odręczne 18">
                  <a:extLst>
                    <a:ext uri="{FF2B5EF4-FFF2-40B4-BE49-F238E27FC236}">
                      <a16:creationId xmlns:a16="http://schemas.microsoft.com/office/drawing/2014/main" id="{E68A99A8-B8FB-BA7D-D7C2-071C6544D6DA}"/>
                    </a:ext>
                  </a:extLst>
                </p:cNvPr>
                <p:cNvPicPr/>
                <p:nvPr/>
              </p:nvPicPr>
              <p:blipFill>
                <a:blip r:embed="rId10"/>
                <a:stretch>
                  <a:fillRect/>
                </a:stretch>
              </p:blipFill>
              <p:spPr>
                <a:xfrm>
                  <a:off x="5706613" y="2457597"/>
                  <a:ext cx="781200" cy="9925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0" name="Pismo odręczne 19">
                  <a:extLst>
                    <a:ext uri="{FF2B5EF4-FFF2-40B4-BE49-F238E27FC236}">
                      <a16:creationId xmlns:a16="http://schemas.microsoft.com/office/drawing/2014/main" id="{652C0CC9-7186-9B90-A6D2-79E053E77DCA}"/>
                    </a:ext>
                  </a:extLst>
                </p14:cNvPr>
                <p14:cNvContentPartPr/>
                <p14:nvPr/>
              </p14:nvContentPartPr>
              <p14:xfrm>
                <a:off x="6416893" y="3318717"/>
                <a:ext cx="208440" cy="293400"/>
              </p14:xfrm>
            </p:contentPart>
          </mc:Choice>
          <mc:Fallback xmlns="">
            <p:pic>
              <p:nvPicPr>
                <p:cNvPr id="20" name="Pismo odręczne 19">
                  <a:extLst>
                    <a:ext uri="{FF2B5EF4-FFF2-40B4-BE49-F238E27FC236}">
                      <a16:creationId xmlns:a16="http://schemas.microsoft.com/office/drawing/2014/main" id="{652C0CC9-7186-9B90-A6D2-79E053E77DCA}"/>
                    </a:ext>
                  </a:extLst>
                </p:cNvPr>
                <p:cNvPicPr/>
                <p:nvPr/>
              </p:nvPicPr>
              <p:blipFill>
                <a:blip r:embed="rId12"/>
                <a:stretch>
                  <a:fillRect/>
                </a:stretch>
              </p:blipFill>
              <p:spPr>
                <a:xfrm>
                  <a:off x="6399253" y="3300717"/>
                  <a:ext cx="244080" cy="329040"/>
                </a:xfrm>
                <a:prstGeom prst="rect">
                  <a:avLst/>
                </a:prstGeom>
              </p:spPr>
            </p:pic>
          </mc:Fallback>
        </mc:AlternateContent>
      </p:grpSp>
    </p:spTree>
    <p:extLst>
      <p:ext uri="{BB962C8B-B14F-4D97-AF65-F5344CB8AC3E}">
        <p14:creationId xmlns:p14="http://schemas.microsoft.com/office/powerpoint/2010/main" val="1322879608"/>
      </p:ext>
    </p:extLst>
  </p:cSld>
  <p:clrMapOvr>
    <a:masterClrMapping/>
  </p:clrMapOvr>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Neue Haas">
      <a:majorFont>
        <a:latin typeface="Neue Haas Grotesk Text Pro"/>
        <a:ea typeface=""/>
        <a:cs typeface=""/>
      </a:majorFont>
      <a:minorFont>
        <a:latin typeface="Neue Haas Grotesk Text Pro"/>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4524321E-1019-4E52-AA1C-5D37B75CD749}" vid="{4A46179B-AA1B-40E1-9320-430DA2EBD8EF}"/>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Film Burn</Template>
  <TotalTime>317</TotalTime>
  <Words>715</Words>
  <Application>Microsoft Office PowerPoint</Application>
  <PresentationFormat>Panoramiczny</PresentationFormat>
  <Paragraphs>82</Paragraphs>
  <Slides>35</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35</vt:i4>
      </vt:variant>
    </vt:vector>
  </HeadingPairs>
  <TitlesOfParts>
    <vt:vector size="40" baseType="lpstr">
      <vt:lpstr>Aptos</vt:lpstr>
      <vt:lpstr>Arial</vt:lpstr>
      <vt:lpstr>Neue Haas Grotesk Text Pro</vt:lpstr>
      <vt:lpstr>Wingdings</vt:lpstr>
      <vt:lpstr>Film Burn</vt:lpstr>
      <vt:lpstr>Instalowanie MSSQL 2025 Developer w systemie Windows.</vt:lpstr>
      <vt:lpstr>Porównanie wersji</vt:lpstr>
      <vt:lpstr>Prezentacja programu PowerPoint</vt:lpstr>
      <vt:lpstr>Pobieranie serwera:</vt:lpstr>
      <vt:lpstr>Prezentacja programu PowerPoint</vt:lpstr>
      <vt:lpstr>Prezentacja programu PowerPoint</vt:lpstr>
      <vt:lpstr>Prezentacja programu PowerPoint</vt:lpstr>
      <vt:lpstr>Uruchamianie pliku instalacyjnego:</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W ustawieniach serwera, prawy klawisz myszy  właściwości  ustawiamy jeszcze kompresowanie backupów</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Jagoda Krzyśko</dc:creator>
  <cp:lastModifiedBy>Jagoda Krzyśko</cp:lastModifiedBy>
  <cp:revision>7</cp:revision>
  <dcterms:created xsi:type="dcterms:W3CDTF">2026-10-05T18:18:29Z</dcterms:created>
  <dcterms:modified xsi:type="dcterms:W3CDTF">2026-10-07T05:02:20Z</dcterms:modified>
</cp:coreProperties>
</file>